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3" r:id="rId4"/>
  </p:sldMasterIdLst>
  <p:notesMasterIdLst>
    <p:notesMasterId r:id="rId6"/>
  </p:notesMasterIdLst>
  <p:sldIdLst>
    <p:sldId id="256" r:id="rId5"/>
  </p:sldIdLst>
  <p:sldSz cx="18288000" cy="10287000"/>
  <p:notesSz cx="6858000" cy="9144000"/>
  <p:embeddedFontLst>
    <p:embeddedFont>
      <p:font typeface="Lato" panose="020F0502020204030203" pitchFamily="34" charset="0"/>
      <p:regular r:id="rId7"/>
      <p:bold r:id="rId8"/>
      <p:italic r:id="rId9"/>
      <p:boldItalic r:id="rId10"/>
    </p:embeddedFont>
    <p:embeddedFont>
      <p:font typeface="Lato Bold" panose="020F0502020204030203" pitchFamily="34" charset="0"/>
      <p:regular r:id="rId11"/>
      <p:bold r:id="rId12"/>
    </p:embeddedFont>
    <p:embeddedFont>
      <p:font typeface="Lato Heavy"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D4E"/>
    <a:srgbClr val="193E72"/>
    <a:srgbClr val="D5E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FE5254-CBC1-4BDA-8B43-E5FA17FF36C4}" v="10" dt="2025-02-17T09:50:04.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90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4.fntdata"/><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Wickett (CMH - Research and Knowledge Transfer)" userId="S::c.wickett@bham.ac.uk::87e7ee99-2876-46d8-865b-a51e6fa3f576" providerId="AD" clId="Web-{F137AF2F-52D6-4BBF-942A-5708BFDE51FB}"/>
    <pc:docChg chg="modSld">
      <pc:chgData name="Claire Wickett (CMH - Research and Knowledge Transfer)" userId="S::c.wickett@bham.ac.uk::87e7ee99-2876-46d8-865b-a51e6fa3f576" providerId="AD" clId="Web-{F137AF2F-52D6-4BBF-942A-5708BFDE51FB}" dt="2024-12-04T17:30:33.384" v="137" actId="20577"/>
      <pc:docMkLst>
        <pc:docMk/>
      </pc:docMkLst>
      <pc:sldChg chg="modSp">
        <pc:chgData name="Claire Wickett (CMH - Research and Knowledge Transfer)" userId="S::c.wickett@bham.ac.uk::87e7ee99-2876-46d8-865b-a51e6fa3f576" providerId="AD" clId="Web-{F137AF2F-52D6-4BBF-942A-5708BFDE51FB}" dt="2024-12-04T17:30:33.384" v="137" actId="20577"/>
        <pc:sldMkLst>
          <pc:docMk/>
          <pc:sldMk cId="0" sldId="256"/>
        </pc:sldMkLst>
        <pc:spChg chg="mod">
          <ac:chgData name="Claire Wickett (CMH - Research and Knowledge Transfer)" userId="S::c.wickett@bham.ac.uk::87e7ee99-2876-46d8-865b-a51e6fa3f576" providerId="AD" clId="Web-{F137AF2F-52D6-4BBF-942A-5708BFDE51FB}" dt="2024-12-04T17:30:33.384" v="137" actId="20577"/>
          <ac:spMkLst>
            <pc:docMk/>
            <pc:sldMk cId="0" sldId="256"/>
            <ac:spMk id="24" creationId="{00000000-0000-0000-0000-000000000000}"/>
          </ac:spMkLst>
        </pc:spChg>
        <pc:spChg chg="mod">
          <ac:chgData name="Claire Wickett (CMH - Research and Knowledge Transfer)" userId="S::c.wickett@bham.ac.uk::87e7ee99-2876-46d8-865b-a51e6fa3f576" providerId="AD" clId="Web-{F137AF2F-52D6-4BBF-942A-5708BFDE51FB}" dt="2024-12-04T17:29:04.836" v="21" actId="20577"/>
          <ac:spMkLst>
            <pc:docMk/>
            <pc:sldMk cId="0" sldId="256"/>
            <ac:spMk id="41" creationId="{00000000-0000-0000-0000-000000000000}"/>
          </ac:spMkLst>
        </pc:spChg>
      </pc:sldChg>
    </pc:docChg>
  </pc:docChgLst>
  <pc:docChgLst>
    <pc:chgData name="Claire Wickett (CMH - Research and Knowledge Transfer)" userId="S::c.wickett@bham.ac.uk::87e7ee99-2876-46d8-865b-a51e6fa3f576" providerId="AD" clId="Web-{39419C7E-6CAC-4689-B3F0-C4F9B21F1B2A}"/>
    <pc:docChg chg="modSld">
      <pc:chgData name="Claire Wickett (CMH - Research and Knowledge Transfer)" userId="S::c.wickett@bham.ac.uk::87e7ee99-2876-46d8-865b-a51e6fa3f576" providerId="AD" clId="Web-{39419C7E-6CAC-4689-B3F0-C4F9B21F1B2A}" dt="2025-02-17T09:51:49.855" v="24"/>
      <pc:docMkLst>
        <pc:docMk/>
      </pc:docMkLst>
      <pc:sldChg chg="modNotes">
        <pc:chgData name="Claire Wickett (CMH - Research and Knowledge Transfer)" userId="S::c.wickett@bham.ac.uk::87e7ee99-2876-46d8-865b-a51e6fa3f576" providerId="AD" clId="Web-{39419C7E-6CAC-4689-B3F0-C4F9B21F1B2A}" dt="2025-02-17T09:51:49.855" v="24"/>
        <pc:sldMkLst>
          <pc:docMk/>
          <pc:sldMk cId="0" sldId="256"/>
        </pc:sldMkLst>
      </pc:sldChg>
    </pc:docChg>
  </pc:docChgLst>
  <pc:docChgLst>
    <pc:chgData name="Claire Wickett (CMH - Research and Knowledge Transfer)" userId="S::c.wickett@bham.ac.uk::87e7ee99-2876-46d8-865b-a51e6fa3f576" providerId="AD" clId="Web-{EAB88ACE-D2A2-4B6B-AA06-04573CB5E75D}"/>
    <pc:docChg chg="modSld">
      <pc:chgData name="Claire Wickett (CMH - Research and Knowledge Transfer)" userId="S::c.wickett@bham.ac.uk::87e7ee99-2876-46d8-865b-a51e6fa3f576" providerId="AD" clId="Web-{EAB88ACE-D2A2-4B6B-AA06-04573CB5E75D}" dt="2024-12-04T17:45:34.750" v="140" actId="20577"/>
      <pc:docMkLst>
        <pc:docMk/>
      </pc:docMkLst>
      <pc:sldChg chg="modSp">
        <pc:chgData name="Claire Wickett (CMH - Research and Knowledge Transfer)" userId="S::c.wickett@bham.ac.uk::87e7ee99-2876-46d8-865b-a51e6fa3f576" providerId="AD" clId="Web-{EAB88ACE-D2A2-4B6B-AA06-04573CB5E75D}" dt="2024-12-04T17:45:34.750" v="140" actId="20577"/>
        <pc:sldMkLst>
          <pc:docMk/>
          <pc:sldMk cId="0" sldId="256"/>
        </pc:sldMkLst>
        <pc:spChg chg="mod">
          <ac:chgData name="Claire Wickett (CMH - Research and Knowledge Transfer)" userId="S::c.wickett@bham.ac.uk::87e7ee99-2876-46d8-865b-a51e6fa3f576" providerId="AD" clId="Web-{EAB88ACE-D2A2-4B6B-AA06-04573CB5E75D}" dt="2024-12-04T17:39:36.765" v="25" actId="20577"/>
          <ac:spMkLst>
            <pc:docMk/>
            <pc:sldMk cId="0" sldId="256"/>
            <ac:spMk id="17" creationId="{00000000-0000-0000-0000-000000000000}"/>
          </ac:spMkLst>
        </pc:spChg>
        <pc:spChg chg="mod">
          <ac:chgData name="Claire Wickett (CMH - Research and Knowledge Transfer)" userId="S::c.wickett@bham.ac.uk::87e7ee99-2876-46d8-865b-a51e6fa3f576" providerId="AD" clId="Web-{EAB88ACE-D2A2-4B6B-AA06-04573CB5E75D}" dt="2024-12-04T17:39:31.312" v="22"/>
          <ac:spMkLst>
            <pc:docMk/>
            <pc:sldMk cId="0" sldId="256"/>
            <ac:spMk id="18" creationId="{00000000-0000-0000-0000-000000000000}"/>
          </ac:spMkLst>
        </pc:spChg>
        <pc:spChg chg="mod">
          <ac:chgData name="Claire Wickett (CMH - Research and Knowledge Transfer)" userId="S::c.wickett@bham.ac.uk::87e7ee99-2876-46d8-865b-a51e6fa3f576" providerId="AD" clId="Web-{EAB88ACE-D2A2-4B6B-AA06-04573CB5E75D}" dt="2024-12-04T17:41:37.942" v="62" actId="20577"/>
          <ac:spMkLst>
            <pc:docMk/>
            <pc:sldMk cId="0" sldId="256"/>
            <ac:spMk id="35" creationId="{00000000-0000-0000-0000-000000000000}"/>
          </ac:spMkLst>
        </pc:spChg>
        <pc:spChg chg="mod">
          <ac:chgData name="Claire Wickett (CMH - Research and Knowledge Transfer)" userId="S::c.wickett@bham.ac.uk::87e7ee99-2876-46d8-865b-a51e6fa3f576" providerId="AD" clId="Web-{EAB88ACE-D2A2-4B6B-AA06-04573CB5E75D}" dt="2024-12-04T17:45:34.750" v="140" actId="20577"/>
          <ac:spMkLst>
            <pc:docMk/>
            <pc:sldMk cId="0" sldId="256"/>
            <ac:spMk id="40" creationId="{00000000-0000-0000-0000-000000000000}"/>
          </ac:spMkLst>
        </pc:spChg>
      </pc:sldChg>
    </pc:docChg>
  </pc:docChgLst>
  <pc:docChgLst>
    <pc:chgData name="Claire Wickett (CMH - Research and Knowledge Transfer)" userId="S::c.wickett@bham.ac.uk::87e7ee99-2876-46d8-865b-a51e6fa3f576" providerId="AD" clId="Web-{C0FE5254-CBC1-4BDA-8B43-E5FA17FF36C4}"/>
    <pc:docChg chg="modSld">
      <pc:chgData name="Claire Wickett (CMH - Research and Knowledge Transfer)" userId="S::c.wickett@bham.ac.uk::87e7ee99-2876-46d8-865b-a51e6fa3f576" providerId="AD" clId="Web-{C0FE5254-CBC1-4BDA-8B43-E5FA17FF36C4}" dt="2025-02-17T09:50:04.114" v="4" actId="20577"/>
      <pc:docMkLst>
        <pc:docMk/>
      </pc:docMkLst>
      <pc:sldChg chg="modSp">
        <pc:chgData name="Claire Wickett (CMH - Research and Knowledge Transfer)" userId="S::c.wickett@bham.ac.uk::87e7ee99-2876-46d8-865b-a51e6fa3f576" providerId="AD" clId="Web-{C0FE5254-CBC1-4BDA-8B43-E5FA17FF36C4}" dt="2025-02-17T09:50:04.114" v="4" actId="20577"/>
        <pc:sldMkLst>
          <pc:docMk/>
          <pc:sldMk cId="0" sldId="256"/>
        </pc:sldMkLst>
        <pc:spChg chg="mod">
          <ac:chgData name="Claire Wickett (CMH - Research and Knowledge Transfer)" userId="S::c.wickett@bham.ac.uk::87e7ee99-2876-46d8-865b-a51e6fa3f576" providerId="AD" clId="Web-{C0FE5254-CBC1-4BDA-8B43-E5FA17FF36C4}" dt="2025-02-17T09:50:04.114" v="4" actId="20577"/>
          <ac:spMkLst>
            <pc:docMk/>
            <pc:sldMk cId="0" sldId="256"/>
            <ac:spMk id="34" creationId="{00000000-0000-0000-0000-000000000000}"/>
          </ac:spMkLst>
        </pc:spChg>
      </pc:sldChg>
    </pc:docChg>
  </pc:docChgLst>
  <pc:docChgLst>
    <pc:chgData name="Claire Wickett (CMH - Research and Knowledge Transfer)" userId="S::c.wickett@bham.ac.uk::87e7ee99-2876-46d8-865b-a51e6fa3f576" providerId="AD" clId="Web-{F0B4CADE-F4FC-4966-89C8-EA8AFD4E7935}"/>
    <pc:docChg chg="modSld">
      <pc:chgData name="Claire Wickett (CMH - Research and Knowledge Transfer)" userId="S::c.wickett@bham.ac.uk::87e7ee99-2876-46d8-865b-a51e6fa3f576" providerId="AD" clId="Web-{F0B4CADE-F4FC-4966-89C8-EA8AFD4E7935}" dt="2024-12-04T17:38:38.766" v="324" actId="20577"/>
      <pc:docMkLst>
        <pc:docMk/>
      </pc:docMkLst>
      <pc:sldChg chg="modSp">
        <pc:chgData name="Claire Wickett (CMH - Research and Knowledge Transfer)" userId="S::c.wickett@bham.ac.uk::87e7ee99-2876-46d8-865b-a51e6fa3f576" providerId="AD" clId="Web-{F0B4CADE-F4FC-4966-89C8-EA8AFD4E7935}" dt="2024-12-04T17:38:38.766" v="324" actId="20577"/>
        <pc:sldMkLst>
          <pc:docMk/>
          <pc:sldMk cId="0" sldId="256"/>
        </pc:sldMkLst>
        <pc:spChg chg="mod">
          <ac:chgData name="Claire Wickett (CMH - Research and Knowledge Transfer)" userId="S::c.wickett@bham.ac.uk::87e7ee99-2876-46d8-865b-a51e6fa3f576" providerId="AD" clId="Web-{F0B4CADE-F4FC-4966-89C8-EA8AFD4E7935}" dt="2024-12-04T17:38:38.766" v="324" actId="20577"/>
          <ac:spMkLst>
            <pc:docMk/>
            <pc:sldMk cId="0" sldId="256"/>
            <ac:spMk id="18" creationId="{00000000-0000-0000-0000-000000000000}"/>
          </ac:spMkLst>
        </pc:spChg>
        <pc:spChg chg="mod">
          <ac:chgData name="Claire Wickett (CMH - Research and Knowledge Transfer)" userId="S::c.wickett@bham.ac.uk::87e7ee99-2876-46d8-865b-a51e6fa3f576" providerId="AD" clId="Web-{F0B4CADE-F4FC-4966-89C8-EA8AFD4E7935}" dt="2024-12-04T17:34:02.851" v="126" actId="20577"/>
          <ac:spMkLst>
            <pc:docMk/>
            <pc:sldMk cId="0" sldId="256"/>
            <ac:spMk id="34" creationId="{00000000-0000-0000-0000-000000000000}"/>
          </ac:spMkLst>
        </pc:spChg>
        <pc:spChg chg="mod">
          <ac:chgData name="Claire Wickett (CMH - Research and Knowledge Transfer)" userId="S::c.wickett@bham.ac.uk::87e7ee99-2876-46d8-865b-a51e6fa3f576" providerId="AD" clId="Web-{F0B4CADE-F4FC-4966-89C8-EA8AFD4E7935}" dt="2024-12-04T17:38:16.750" v="318" actId="20577"/>
          <ac:spMkLst>
            <pc:docMk/>
            <pc:sldMk cId="0" sldId="256"/>
            <ac:spMk id="3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48415-33F8-43CF-A231-7ED6C92C8A0D}" type="datetimeFigureOut">
              <a:t>17/02/2025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E6E84-943A-4285-991F-8C60C0930FB9}" type="slidenum">
              <a:t>‹#›</a:t>
            </a:fld>
            <a:endParaRPr lang="en-GB"/>
          </a:p>
        </p:txBody>
      </p:sp>
    </p:spTree>
    <p:extLst>
      <p:ext uri="{BB962C8B-B14F-4D97-AF65-F5344CB8AC3E}">
        <p14:creationId xmlns:p14="http://schemas.microsoft.com/office/powerpoint/2010/main" val="118098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Approved by Caroline Gillet 30/1/25</a:t>
            </a:r>
          </a:p>
        </p:txBody>
      </p:sp>
      <p:sp>
        <p:nvSpPr>
          <p:cNvPr id="4" name="Slide Number Placeholder 3"/>
          <p:cNvSpPr>
            <a:spLocks noGrp="1"/>
          </p:cNvSpPr>
          <p:nvPr>
            <p:ph type="sldNum" sz="quarter" idx="5"/>
          </p:nvPr>
        </p:nvSpPr>
        <p:spPr/>
        <p:txBody>
          <a:bodyPr/>
          <a:lstStyle/>
          <a:p>
            <a:fld id="{99BE6E84-943A-4285-991F-8C60C0930FB9}" type="slidenum">
              <a:t>1</a:t>
            </a:fld>
            <a:endParaRPr lang="en-GB"/>
          </a:p>
        </p:txBody>
      </p:sp>
    </p:spTree>
    <p:extLst>
      <p:ext uri="{BB962C8B-B14F-4D97-AF65-F5344CB8AC3E}">
        <p14:creationId xmlns:p14="http://schemas.microsoft.com/office/powerpoint/2010/main" val="1038031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573C2-4342-FBD3-5BF8-44C49732FE37}"/>
              </a:ext>
            </a:extLst>
          </p:cNvPr>
          <p:cNvSpPr>
            <a:spLocks noGrp="1"/>
          </p:cNvSpPr>
          <p:nvPr>
            <p:ph type="ctrTitle"/>
          </p:nvPr>
        </p:nvSpPr>
        <p:spPr>
          <a:xfrm>
            <a:off x="2286000" y="1684338"/>
            <a:ext cx="13716000" cy="35814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528EC1-7C6C-D4FE-DEEE-AF2391F46D21}"/>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E2C66B-5B13-8308-1055-750A4446CFFC}"/>
              </a:ext>
            </a:extLst>
          </p:cNvPr>
          <p:cNvSpPr>
            <a:spLocks noGrp="1"/>
          </p:cNvSpPr>
          <p:nvPr>
            <p:ph type="dt" sz="half" idx="10"/>
          </p:nvPr>
        </p:nvSpPr>
        <p:spPr/>
        <p:txBody>
          <a:bodyPr/>
          <a:lstStyle/>
          <a:p>
            <a:fld id="{8D271F50-FD11-49C0-A82B-7F04D44DB6B5}" type="datetimeFigureOut">
              <a:rPr lang="en-GB" smtClean="0"/>
              <a:t>17/02/2025</a:t>
            </a:fld>
            <a:endParaRPr lang="en-GB"/>
          </a:p>
        </p:txBody>
      </p:sp>
      <p:sp>
        <p:nvSpPr>
          <p:cNvPr id="5" name="Footer Placeholder 4">
            <a:extLst>
              <a:ext uri="{FF2B5EF4-FFF2-40B4-BE49-F238E27FC236}">
                <a16:creationId xmlns:a16="http://schemas.microsoft.com/office/drawing/2014/main" id="{1AD46858-7467-E475-B434-9D38CE7025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79A4D6-CEF9-BF9C-9F9E-4179C64045E2}"/>
              </a:ext>
            </a:extLst>
          </p:cNvPr>
          <p:cNvSpPr>
            <a:spLocks noGrp="1"/>
          </p:cNvSpPr>
          <p:nvPr>
            <p:ph type="sldNum" sz="quarter" idx="12"/>
          </p:nvPr>
        </p:nvSpPr>
        <p:spPr/>
        <p:txBody>
          <a:bodyPr/>
          <a:lstStyle/>
          <a:p>
            <a:fld id="{F5FD17B2-049C-42F8-BEDD-324987761132}" type="slidenum">
              <a:rPr lang="en-GB" smtClean="0"/>
              <a:t>‹#›</a:t>
            </a:fld>
            <a:endParaRPr lang="en-GB"/>
          </a:p>
        </p:txBody>
      </p:sp>
    </p:spTree>
    <p:extLst>
      <p:ext uri="{BB962C8B-B14F-4D97-AF65-F5344CB8AC3E}">
        <p14:creationId xmlns:p14="http://schemas.microsoft.com/office/powerpoint/2010/main" val="217662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26DB-EC6D-7A7E-4115-785F28F26AF7}"/>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4E0882-4ADC-9BEC-26AA-CF3D62E858D3}"/>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EAFAB7-3DE3-71B7-A0FF-4639CBB37789}"/>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58A9D1-CD98-4514-6857-075DA5950694}"/>
              </a:ext>
            </a:extLst>
          </p:cNvPr>
          <p:cNvSpPr>
            <a:spLocks noGrp="1"/>
          </p:cNvSpPr>
          <p:nvPr>
            <p:ph type="dt" sz="half" idx="10"/>
          </p:nvPr>
        </p:nvSpPr>
        <p:spPr/>
        <p:txBody>
          <a:bodyPr/>
          <a:lstStyle/>
          <a:p>
            <a:fld id="{8D271F50-FD11-49C0-A82B-7F04D44DB6B5}" type="datetimeFigureOut">
              <a:rPr lang="en-GB" smtClean="0"/>
              <a:t>17/02/2025</a:t>
            </a:fld>
            <a:endParaRPr lang="en-GB"/>
          </a:p>
        </p:txBody>
      </p:sp>
      <p:sp>
        <p:nvSpPr>
          <p:cNvPr id="6" name="Footer Placeholder 5">
            <a:extLst>
              <a:ext uri="{FF2B5EF4-FFF2-40B4-BE49-F238E27FC236}">
                <a16:creationId xmlns:a16="http://schemas.microsoft.com/office/drawing/2014/main" id="{261DCA17-0580-DFAB-C365-667C473FB3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FE810F-F8EC-8CC3-6880-FFFCA7A2D8DB}"/>
              </a:ext>
            </a:extLst>
          </p:cNvPr>
          <p:cNvSpPr>
            <a:spLocks noGrp="1"/>
          </p:cNvSpPr>
          <p:nvPr>
            <p:ph type="sldNum" sz="quarter" idx="12"/>
          </p:nvPr>
        </p:nvSpPr>
        <p:spPr/>
        <p:txBody>
          <a:bodyPr/>
          <a:lstStyle/>
          <a:p>
            <a:fld id="{F5FD17B2-049C-42F8-BEDD-324987761132}" type="slidenum">
              <a:rPr lang="en-GB" smtClean="0"/>
              <a:t>‹#›</a:t>
            </a:fld>
            <a:endParaRPr lang="en-GB"/>
          </a:p>
        </p:txBody>
      </p:sp>
    </p:spTree>
    <p:extLst>
      <p:ext uri="{BB962C8B-B14F-4D97-AF65-F5344CB8AC3E}">
        <p14:creationId xmlns:p14="http://schemas.microsoft.com/office/powerpoint/2010/main" val="3564560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9692-9455-A824-2EBB-17E141CFBE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E9A252-14CC-F953-D77D-4D273B68A0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C2759D-28B1-3065-C92D-91201D2BD2F7}"/>
              </a:ext>
            </a:extLst>
          </p:cNvPr>
          <p:cNvSpPr>
            <a:spLocks noGrp="1"/>
          </p:cNvSpPr>
          <p:nvPr>
            <p:ph type="dt" sz="half" idx="10"/>
          </p:nvPr>
        </p:nvSpPr>
        <p:spPr/>
        <p:txBody>
          <a:bodyPr/>
          <a:lstStyle/>
          <a:p>
            <a:fld id="{8D271F50-FD11-49C0-A82B-7F04D44DB6B5}" type="datetimeFigureOut">
              <a:rPr lang="en-GB" smtClean="0"/>
              <a:t>17/02/2025</a:t>
            </a:fld>
            <a:endParaRPr lang="en-GB"/>
          </a:p>
        </p:txBody>
      </p:sp>
      <p:sp>
        <p:nvSpPr>
          <p:cNvPr id="5" name="Footer Placeholder 4">
            <a:extLst>
              <a:ext uri="{FF2B5EF4-FFF2-40B4-BE49-F238E27FC236}">
                <a16:creationId xmlns:a16="http://schemas.microsoft.com/office/drawing/2014/main" id="{547D2688-53F3-BF19-710D-A14BE6072C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9B5799-6DAC-4A4E-AD88-4D7848FF86CD}"/>
              </a:ext>
            </a:extLst>
          </p:cNvPr>
          <p:cNvSpPr>
            <a:spLocks noGrp="1"/>
          </p:cNvSpPr>
          <p:nvPr>
            <p:ph type="sldNum" sz="quarter" idx="12"/>
          </p:nvPr>
        </p:nvSpPr>
        <p:spPr/>
        <p:txBody>
          <a:bodyPr/>
          <a:lstStyle/>
          <a:p>
            <a:fld id="{F5FD17B2-049C-42F8-BEDD-324987761132}" type="slidenum">
              <a:rPr lang="en-GB" smtClean="0"/>
              <a:t>‹#›</a:t>
            </a:fld>
            <a:endParaRPr lang="en-GB"/>
          </a:p>
        </p:txBody>
      </p:sp>
    </p:spTree>
    <p:extLst>
      <p:ext uri="{BB962C8B-B14F-4D97-AF65-F5344CB8AC3E}">
        <p14:creationId xmlns:p14="http://schemas.microsoft.com/office/powerpoint/2010/main" val="2415219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F19FD2-B539-F9BA-325D-D8A725969552}"/>
              </a:ext>
            </a:extLst>
          </p:cNvPr>
          <p:cNvSpPr>
            <a:spLocks noGrp="1"/>
          </p:cNvSpPr>
          <p:nvPr>
            <p:ph type="title" orient="vert"/>
          </p:nvPr>
        </p:nvSpPr>
        <p:spPr>
          <a:xfrm>
            <a:off x="13087350" y="547688"/>
            <a:ext cx="3943350" cy="871855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C86B44-5ED4-A47C-5DD3-9CB98BD10DC7}"/>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455DCD-132D-3808-2B6F-98A8E08A2AFE}"/>
              </a:ext>
            </a:extLst>
          </p:cNvPr>
          <p:cNvSpPr>
            <a:spLocks noGrp="1"/>
          </p:cNvSpPr>
          <p:nvPr>
            <p:ph type="dt" sz="half" idx="10"/>
          </p:nvPr>
        </p:nvSpPr>
        <p:spPr/>
        <p:txBody>
          <a:bodyPr/>
          <a:lstStyle/>
          <a:p>
            <a:fld id="{8D271F50-FD11-49C0-A82B-7F04D44DB6B5}" type="datetimeFigureOut">
              <a:rPr lang="en-GB" smtClean="0"/>
              <a:t>17/02/2025</a:t>
            </a:fld>
            <a:endParaRPr lang="en-GB"/>
          </a:p>
        </p:txBody>
      </p:sp>
      <p:sp>
        <p:nvSpPr>
          <p:cNvPr id="5" name="Footer Placeholder 4">
            <a:extLst>
              <a:ext uri="{FF2B5EF4-FFF2-40B4-BE49-F238E27FC236}">
                <a16:creationId xmlns:a16="http://schemas.microsoft.com/office/drawing/2014/main" id="{70841637-68CB-0160-7ECF-B7F48D80D3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DABD83-9EC8-03A9-422B-058C056DA25C}"/>
              </a:ext>
            </a:extLst>
          </p:cNvPr>
          <p:cNvSpPr>
            <a:spLocks noGrp="1"/>
          </p:cNvSpPr>
          <p:nvPr>
            <p:ph type="sldNum" sz="quarter" idx="12"/>
          </p:nvPr>
        </p:nvSpPr>
        <p:spPr/>
        <p:txBody>
          <a:bodyPr/>
          <a:lstStyle/>
          <a:p>
            <a:fld id="{F5FD17B2-049C-42F8-BEDD-324987761132}" type="slidenum">
              <a:rPr lang="en-GB" smtClean="0"/>
              <a:t>‹#›</a:t>
            </a:fld>
            <a:endParaRPr lang="en-GB"/>
          </a:p>
        </p:txBody>
      </p:sp>
    </p:spTree>
    <p:extLst>
      <p:ext uri="{BB962C8B-B14F-4D97-AF65-F5344CB8AC3E}">
        <p14:creationId xmlns:p14="http://schemas.microsoft.com/office/powerpoint/2010/main" val="3264788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D9D80F-6970-4C37-6029-A3E2D7FE7C4F}"/>
              </a:ext>
            </a:extLst>
          </p:cNvPr>
          <p:cNvSpPr>
            <a:spLocks noGrp="1"/>
          </p:cNvSpPr>
          <p:nvPr>
            <p:ph type="title" hasCustomPrompt="1"/>
          </p:nvPr>
        </p:nvSpPr>
        <p:spPr>
          <a:xfrm>
            <a:off x="685800" y="1562100"/>
            <a:ext cx="16840200" cy="1066799"/>
          </a:xfrm>
          <a:prstGeom prst="rect">
            <a:avLst/>
          </a:prstGeom>
        </p:spPr>
        <p:txBody>
          <a:bodyPr anchor="ctr" anchorCtr="0">
            <a:normAutofit/>
          </a:bodyPr>
          <a:lstStyle>
            <a:lvl1pPr>
              <a:defRPr sz="3200" b="1">
                <a:solidFill>
                  <a:srgbClr val="193E72"/>
                </a:solidFill>
              </a:defRPr>
            </a:lvl1pPr>
          </a:lstStyle>
          <a:p>
            <a:r>
              <a:rPr lang="en-US" dirty="0"/>
              <a:t>Insert project title here</a:t>
            </a:r>
            <a:endParaRPr lang="en-GB" dirty="0"/>
          </a:p>
        </p:txBody>
      </p:sp>
      <p:sp>
        <p:nvSpPr>
          <p:cNvPr id="7" name="Picture Placeholder 6">
            <a:extLst>
              <a:ext uri="{FF2B5EF4-FFF2-40B4-BE49-F238E27FC236}">
                <a16:creationId xmlns:a16="http://schemas.microsoft.com/office/drawing/2014/main" id="{6CFE2526-FB89-EFEB-BB65-87713E734E93}"/>
              </a:ext>
            </a:extLst>
          </p:cNvPr>
          <p:cNvSpPr>
            <a:spLocks noGrp="1"/>
          </p:cNvSpPr>
          <p:nvPr>
            <p:ph type="pic" sz="quarter" idx="10" hasCustomPrompt="1"/>
          </p:nvPr>
        </p:nvSpPr>
        <p:spPr>
          <a:xfrm>
            <a:off x="914400" y="3467100"/>
            <a:ext cx="3429000" cy="1676400"/>
          </a:xfrm>
          <a:prstGeom prst="rect">
            <a:avLst/>
          </a:prstGeom>
        </p:spPr>
        <p:txBody>
          <a:bodyPr/>
          <a:lstStyle>
            <a:lvl1pPr marL="0" indent="0" algn="ctr">
              <a:buNone/>
              <a:defRPr sz="1800"/>
            </a:lvl1pPr>
          </a:lstStyle>
          <a:p>
            <a:r>
              <a:rPr lang="en-GB" dirty="0"/>
              <a:t>Paste theme icon and name here</a:t>
            </a:r>
          </a:p>
        </p:txBody>
      </p:sp>
      <p:sp>
        <p:nvSpPr>
          <p:cNvPr id="24" name="Content Placeholder 23">
            <a:extLst>
              <a:ext uri="{FF2B5EF4-FFF2-40B4-BE49-F238E27FC236}">
                <a16:creationId xmlns:a16="http://schemas.microsoft.com/office/drawing/2014/main" id="{51D4F374-6BB8-DB52-2C45-80322A2643CB}"/>
              </a:ext>
            </a:extLst>
          </p:cNvPr>
          <p:cNvSpPr>
            <a:spLocks noGrp="1"/>
          </p:cNvSpPr>
          <p:nvPr>
            <p:ph sz="quarter" idx="18" hasCustomPrompt="1"/>
          </p:nvPr>
        </p:nvSpPr>
        <p:spPr>
          <a:xfrm>
            <a:off x="914400" y="7962900"/>
            <a:ext cx="3429000" cy="1600200"/>
          </a:xfrm>
          <a:prstGeom prst="rect">
            <a:avLst/>
          </a:prstGeom>
        </p:spPr>
        <p:txBody>
          <a:bodyPr/>
          <a:lstStyle>
            <a:lvl1pPr marL="0" indent="0">
              <a:buNone/>
              <a:defRPr/>
            </a:lvl1pPr>
            <a:lvl4pPr marL="1371600" indent="0">
              <a:buNone/>
              <a:defRPr/>
            </a:lvl4pPr>
          </a:lstStyle>
          <a:p>
            <a:pPr algn="ctr">
              <a:lnSpc>
                <a:spcPts val="2520"/>
              </a:lnSpc>
              <a:spcBef>
                <a:spcPct val="0"/>
              </a:spcBef>
            </a:pPr>
            <a:r>
              <a:rPr lang="en-US" sz="1800" dirty="0">
                <a:solidFill>
                  <a:srgbClr val="000000"/>
                </a:solidFill>
                <a:latin typeface="Lato"/>
              </a:rPr>
              <a:t>Paste relevant method(s) icon and name here from next slide</a:t>
            </a:r>
          </a:p>
        </p:txBody>
      </p:sp>
      <p:sp>
        <p:nvSpPr>
          <p:cNvPr id="26" name="Text Placeholder 25">
            <a:extLst>
              <a:ext uri="{FF2B5EF4-FFF2-40B4-BE49-F238E27FC236}">
                <a16:creationId xmlns:a16="http://schemas.microsoft.com/office/drawing/2014/main" id="{042E0BD7-4B47-715B-B826-2AB0F9720B03}"/>
              </a:ext>
            </a:extLst>
          </p:cNvPr>
          <p:cNvSpPr>
            <a:spLocks noGrp="1"/>
          </p:cNvSpPr>
          <p:nvPr>
            <p:ph type="body" sz="quarter" idx="19" hasCustomPrompt="1"/>
          </p:nvPr>
        </p:nvSpPr>
        <p:spPr>
          <a:xfrm>
            <a:off x="4800600" y="3467100"/>
            <a:ext cx="4038600" cy="1676400"/>
          </a:xfrm>
          <a:prstGeom prst="rect">
            <a:avLst/>
          </a:prstGeom>
        </p:spPr>
        <p:txBody>
          <a:bodyPr/>
          <a:lstStyle>
            <a:lvl1pPr marL="0" indent="0">
              <a:buNone/>
              <a:defRPr sz="1800"/>
            </a:lvl1pPr>
          </a:lstStyle>
          <a:p>
            <a:pPr lvl="0"/>
            <a:r>
              <a:rPr lang="en-GB" dirty="0"/>
              <a:t>Insert aim of PPIE work here</a:t>
            </a:r>
          </a:p>
        </p:txBody>
      </p:sp>
      <p:sp>
        <p:nvSpPr>
          <p:cNvPr id="28" name="Text Placeholder 27">
            <a:extLst>
              <a:ext uri="{FF2B5EF4-FFF2-40B4-BE49-F238E27FC236}">
                <a16:creationId xmlns:a16="http://schemas.microsoft.com/office/drawing/2014/main" id="{8AE4870E-01EE-3673-4DE9-F203536589DA}"/>
              </a:ext>
            </a:extLst>
          </p:cNvPr>
          <p:cNvSpPr>
            <a:spLocks noGrp="1"/>
          </p:cNvSpPr>
          <p:nvPr>
            <p:ph type="body" sz="quarter" idx="20" hasCustomPrompt="1"/>
          </p:nvPr>
        </p:nvSpPr>
        <p:spPr>
          <a:xfrm>
            <a:off x="4800600" y="6286500"/>
            <a:ext cx="4038600" cy="3276600"/>
          </a:xfrm>
          <a:prstGeom prst="rect">
            <a:avLst/>
          </a:prstGeom>
        </p:spPr>
        <p:txBody>
          <a:bodyPr/>
          <a:lstStyle>
            <a:lvl1pPr>
              <a:defRPr sz="1800"/>
            </a:lvl1pPr>
          </a:lstStyle>
          <a:p>
            <a:pPr lvl="0"/>
            <a:r>
              <a:rPr lang="en-US" dirty="0"/>
              <a:t>key learning 1</a:t>
            </a:r>
          </a:p>
          <a:p>
            <a:pPr lvl="0"/>
            <a:r>
              <a:rPr lang="en-US" dirty="0"/>
              <a:t>key learning 2</a:t>
            </a:r>
          </a:p>
        </p:txBody>
      </p:sp>
      <p:sp>
        <p:nvSpPr>
          <p:cNvPr id="30" name="Text Placeholder 29">
            <a:extLst>
              <a:ext uri="{FF2B5EF4-FFF2-40B4-BE49-F238E27FC236}">
                <a16:creationId xmlns:a16="http://schemas.microsoft.com/office/drawing/2014/main" id="{EFF36EA8-31DB-3D8D-ECB8-429897BEC5A9}"/>
              </a:ext>
            </a:extLst>
          </p:cNvPr>
          <p:cNvSpPr>
            <a:spLocks noGrp="1"/>
          </p:cNvSpPr>
          <p:nvPr>
            <p:ph type="body" sz="quarter" idx="21" hasCustomPrompt="1"/>
          </p:nvPr>
        </p:nvSpPr>
        <p:spPr>
          <a:xfrm>
            <a:off x="9448802" y="3467100"/>
            <a:ext cx="7772398" cy="2057400"/>
          </a:xfrm>
          <a:prstGeom prst="rect">
            <a:avLst/>
          </a:prstGeom>
        </p:spPr>
        <p:txBody>
          <a:bodyPr/>
          <a:lstStyle>
            <a:lvl1pPr>
              <a:defRPr sz="1800"/>
            </a:lvl1pPr>
          </a:lstStyle>
          <a:p>
            <a:pPr lvl="0"/>
            <a:r>
              <a:rPr lang="en-US" dirty="0"/>
              <a:t>aspect of involvement 1</a:t>
            </a:r>
          </a:p>
          <a:p>
            <a:pPr lvl="0"/>
            <a:r>
              <a:rPr lang="en-US" dirty="0"/>
              <a:t>aspect of involvement 2</a:t>
            </a:r>
          </a:p>
        </p:txBody>
      </p:sp>
      <p:sp>
        <p:nvSpPr>
          <p:cNvPr id="32" name="Text Placeholder 31">
            <a:extLst>
              <a:ext uri="{FF2B5EF4-FFF2-40B4-BE49-F238E27FC236}">
                <a16:creationId xmlns:a16="http://schemas.microsoft.com/office/drawing/2014/main" id="{67DB97E0-6A6A-1DA8-319C-A42CEBE297EA}"/>
              </a:ext>
            </a:extLst>
          </p:cNvPr>
          <p:cNvSpPr>
            <a:spLocks noGrp="1"/>
          </p:cNvSpPr>
          <p:nvPr>
            <p:ph type="body" sz="quarter" idx="22" hasCustomPrompt="1"/>
          </p:nvPr>
        </p:nvSpPr>
        <p:spPr>
          <a:xfrm>
            <a:off x="9448800" y="6667500"/>
            <a:ext cx="7772400" cy="2895600"/>
          </a:xfrm>
          <a:prstGeom prst="rect">
            <a:avLst/>
          </a:prstGeom>
        </p:spPr>
        <p:txBody>
          <a:bodyPr/>
          <a:lstStyle>
            <a:lvl1pPr>
              <a:defRPr sz="1800"/>
            </a:lvl1pPr>
          </a:lstStyle>
          <a:p>
            <a:pPr lvl="0"/>
            <a:r>
              <a:rPr lang="en-GB" dirty="0"/>
              <a:t>impact 1</a:t>
            </a:r>
          </a:p>
          <a:p>
            <a:pPr lvl="0"/>
            <a:r>
              <a:rPr lang="en-GB" dirty="0"/>
              <a:t>impact 2</a:t>
            </a:r>
          </a:p>
        </p:txBody>
      </p:sp>
      <p:sp>
        <p:nvSpPr>
          <p:cNvPr id="34" name="Text Placeholder 33">
            <a:extLst>
              <a:ext uri="{FF2B5EF4-FFF2-40B4-BE49-F238E27FC236}">
                <a16:creationId xmlns:a16="http://schemas.microsoft.com/office/drawing/2014/main" id="{964F16F3-ECE3-3298-FB31-58F707FC84CF}"/>
              </a:ext>
            </a:extLst>
          </p:cNvPr>
          <p:cNvSpPr>
            <a:spLocks noGrp="1"/>
          </p:cNvSpPr>
          <p:nvPr>
            <p:ph type="body" sz="quarter" idx="23" hasCustomPrompt="1"/>
          </p:nvPr>
        </p:nvSpPr>
        <p:spPr>
          <a:xfrm>
            <a:off x="1295400" y="5676900"/>
            <a:ext cx="1066800" cy="762000"/>
          </a:xfrm>
          <a:prstGeom prst="rect">
            <a:avLst/>
          </a:prstGeom>
        </p:spPr>
        <p:txBody>
          <a:bodyPr/>
          <a:lstStyle>
            <a:lvl1pPr marL="0" indent="0">
              <a:buNone/>
              <a:defRPr sz="4800">
                <a:solidFill>
                  <a:srgbClr val="193E72"/>
                </a:solidFill>
                <a:latin typeface="Lato Black" panose="020F0A02020204030203" pitchFamily="34" charset="0"/>
              </a:defRPr>
            </a:lvl1pPr>
          </a:lstStyle>
          <a:p>
            <a:pPr lvl="0"/>
            <a:r>
              <a:rPr lang="en-GB" dirty="0"/>
              <a:t>Insert number</a:t>
            </a:r>
          </a:p>
        </p:txBody>
      </p:sp>
    </p:spTree>
    <p:extLst>
      <p:ext uri="{BB962C8B-B14F-4D97-AF65-F5344CB8AC3E}">
        <p14:creationId xmlns:p14="http://schemas.microsoft.com/office/powerpoint/2010/main" val="1900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C347-DC48-766A-E4DD-4C2AC39D2F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18FFCB-B799-FBEF-1323-4D050E56C2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22D84B-8C38-D47C-A830-A6DA5EB28A05}"/>
              </a:ext>
            </a:extLst>
          </p:cNvPr>
          <p:cNvSpPr>
            <a:spLocks noGrp="1"/>
          </p:cNvSpPr>
          <p:nvPr>
            <p:ph type="dt" sz="half" idx="10"/>
          </p:nvPr>
        </p:nvSpPr>
        <p:spPr/>
        <p:txBody>
          <a:bodyPr/>
          <a:lstStyle/>
          <a:p>
            <a:fld id="{8D271F50-FD11-49C0-A82B-7F04D44DB6B5}" type="datetimeFigureOut">
              <a:rPr lang="en-GB" smtClean="0"/>
              <a:t>17/02/2025</a:t>
            </a:fld>
            <a:endParaRPr lang="en-GB"/>
          </a:p>
        </p:txBody>
      </p:sp>
      <p:sp>
        <p:nvSpPr>
          <p:cNvPr id="5" name="Footer Placeholder 4">
            <a:extLst>
              <a:ext uri="{FF2B5EF4-FFF2-40B4-BE49-F238E27FC236}">
                <a16:creationId xmlns:a16="http://schemas.microsoft.com/office/drawing/2014/main" id="{6CF552E0-A838-FCCD-E1A7-E28445871D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8E679C-395E-12FF-B67A-D4C76BC3547B}"/>
              </a:ext>
            </a:extLst>
          </p:cNvPr>
          <p:cNvSpPr>
            <a:spLocks noGrp="1"/>
          </p:cNvSpPr>
          <p:nvPr>
            <p:ph type="sldNum" sz="quarter" idx="12"/>
          </p:nvPr>
        </p:nvSpPr>
        <p:spPr/>
        <p:txBody>
          <a:bodyPr/>
          <a:lstStyle/>
          <a:p>
            <a:fld id="{F5FD17B2-049C-42F8-BEDD-324987761132}" type="slidenum">
              <a:rPr lang="en-GB" smtClean="0"/>
              <a:t>‹#›</a:t>
            </a:fld>
            <a:endParaRPr lang="en-GB"/>
          </a:p>
        </p:txBody>
      </p:sp>
    </p:spTree>
    <p:extLst>
      <p:ext uri="{BB962C8B-B14F-4D97-AF65-F5344CB8AC3E}">
        <p14:creationId xmlns:p14="http://schemas.microsoft.com/office/powerpoint/2010/main" val="110583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9211-A2A6-6B24-53D4-9676FA16B458}"/>
              </a:ext>
            </a:extLst>
          </p:cNvPr>
          <p:cNvSpPr>
            <a:spLocks noGrp="1"/>
          </p:cNvSpPr>
          <p:nvPr>
            <p:ph type="title"/>
          </p:nvPr>
        </p:nvSpPr>
        <p:spPr>
          <a:xfrm>
            <a:off x="1247775" y="2565400"/>
            <a:ext cx="15773400" cy="4278313"/>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6921B72-6DCC-D4D8-BC72-862519B49D0A}"/>
              </a:ext>
            </a:extLst>
          </p:cNvPr>
          <p:cNvSpPr>
            <a:spLocks noGrp="1"/>
          </p:cNvSpPr>
          <p:nvPr>
            <p:ph type="body" idx="1"/>
          </p:nvPr>
        </p:nvSpPr>
        <p:spPr>
          <a:xfrm>
            <a:off x="1247775" y="6884988"/>
            <a:ext cx="15773400" cy="22494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31689C-DD1C-4122-0D52-619E22DBD9D6}"/>
              </a:ext>
            </a:extLst>
          </p:cNvPr>
          <p:cNvSpPr>
            <a:spLocks noGrp="1"/>
          </p:cNvSpPr>
          <p:nvPr>
            <p:ph type="dt" sz="half" idx="10"/>
          </p:nvPr>
        </p:nvSpPr>
        <p:spPr/>
        <p:txBody>
          <a:bodyPr/>
          <a:lstStyle/>
          <a:p>
            <a:fld id="{8D271F50-FD11-49C0-A82B-7F04D44DB6B5}" type="datetimeFigureOut">
              <a:rPr lang="en-GB" smtClean="0"/>
              <a:t>17/02/2025</a:t>
            </a:fld>
            <a:endParaRPr lang="en-GB"/>
          </a:p>
        </p:txBody>
      </p:sp>
      <p:sp>
        <p:nvSpPr>
          <p:cNvPr id="5" name="Footer Placeholder 4">
            <a:extLst>
              <a:ext uri="{FF2B5EF4-FFF2-40B4-BE49-F238E27FC236}">
                <a16:creationId xmlns:a16="http://schemas.microsoft.com/office/drawing/2014/main" id="{904B6ACB-3EF0-9914-E5E0-7609BA9E07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AD048A-410F-3B9A-FFEF-0B904086729C}"/>
              </a:ext>
            </a:extLst>
          </p:cNvPr>
          <p:cNvSpPr>
            <a:spLocks noGrp="1"/>
          </p:cNvSpPr>
          <p:nvPr>
            <p:ph type="sldNum" sz="quarter" idx="12"/>
          </p:nvPr>
        </p:nvSpPr>
        <p:spPr/>
        <p:txBody>
          <a:bodyPr/>
          <a:lstStyle/>
          <a:p>
            <a:fld id="{F5FD17B2-049C-42F8-BEDD-324987761132}" type="slidenum">
              <a:rPr lang="en-GB" smtClean="0"/>
              <a:t>‹#›</a:t>
            </a:fld>
            <a:endParaRPr lang="en-GB"/>
          </a:p>
        </p:txBody>
      </p:sp>
    </p:spTree>
    <p:extLst>
      <p:ext uri="{BB962C8B-B14F-4D97-AF65-F5344CB8AC3E}">
        <p14:creationId xmlns:p14="http://schemas.microsoft.com/office/powerpoint/2010/main" val="334475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6E9D-4E2C-D6C3-48CA-2442D45B6B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EC94CF-DE9A-5244-4E41-B81F50AD2590}"/>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25FACB-A530-0063-F493-0A6E3038F65C}"/>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3B1DEC-FC11-2C4A-A502-8D9B87723677}"/>
              </a:ext>
            </a:extLst>
          </p:cNvPr>
          <p:cNvSpPr>
            <a:spLocks noGrp="1"/>
          </p:cNvSpPr>
          <p:nvPr>
            <p:ph type="dt" sz="half" idx="10"/>
          </p:nvPr>
        </p:nvSpPr>
        <p:spPr/>
        <p:txBody>
          <a:bodyPr/>
          <a:lstStyle/>
          <a:p>
            <a:fld id="{8D271F50-FD11-49C0-A82B-7F04D44DB6B5}" type="datetimeFigureOut">
              <a:rPr lang="en-GB" smtClean="0"/>
              <a:t>17/02/2025</a:t>
            </a:fld>
            <a:endParaRPr lang="en-GB"/>
          </a:p>
        </p:txBody>
      </p:sp>
      <p:sp>
        <p:nvSpPr>
          <p:cNvPr id="6" name="Footer Placeholder 5">
            <a:extLst>
              <a:ext uri="{FF2B5EF4-FFF2-40B4-BE49-F238E27FC236}">
                <a16:creationId xmlns:a16="http://schemas.microsoft.com/office/drawing/2014/main" id="{7C2FFC89-149C-B344-66CC-55C15EF1DA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4D8C66-ED1C-408E-5227-E4347934FF67}"/>
              </a:ext>
            </a:extLst>
          </p:cNvPr>
          <p:cNvSpPr>
            <a:spLocks noGrp="1"/>
          </p:cNvSpPr>
          <p:nvPr>
            <p:ph type="sldNum" sz="quarter" idx="12"/>
          </p:nvPr>
        </p:nvSpPr>
        <p:spPr/>
        <p:txBody>
          <a:bodyPr/>
          <a:lstStyle/>
          <a:p>
            <a:fld id="{F5FD17B2-049C-42F8-BEDD-324987761132}" type="slidenum">
              <a:rPr lang="en-GB" smtClean="0"/>
              <a:t>‹#›</a:t>
            </a:fld>
            <a:endParaRPr lang="en-GB"/>
          </a:p>
        </p:txBody>
      </p:sp>
    </p:spTree>
    <p:extLst>
      <p:ext uri="{BB962C8B-B14F-4D97-AF65-F5344CB8AC3E}">
        <p14:creationId xmlns:p14="http://schemas.microsoft.com/office/powerpoint/2010/main" val="118234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CA841-CBFC-AFB9-493B-99850BA76AE2}"/>
              </a:ext>
            </a:extLst>
          </p:cNvPr>
          <p:cNvSpPr>
            <a:spLocks noGrp="1"/>
          </p:cNvSpPr>
          <p:nvPr>
            <p:ph type="title"/>
          </p:nvPr>
        </p:nvSpPr>
        <p:spPr>
          <a:xfrm>
            <a:off x="1260475" y="547688"/>
            <a:ext cx="15773400" cy="1989137"/>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6BA190-57FF-B397-8306-06986422F38E}"/>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F5E488-03B2-48E0-25A5-215778D1443C}"/>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6E3B49-B844-13B0-EF72-07259CF6C788}"/>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FDD9FF-C132-B142-68E9-2EECDEE2122A}"/>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3CCB5B-6C46-441E-B788-122912226A7F}"/>
              </a:ext>
            </a:extLst>
          </p:cNvPr>
          <p:cNvSpPr>
            <a:spLocks noGrp="1"/>
          </p:cNvSpPr>
          <p:nvPr>
            <p:ph type="dt" sz="half" idx="10"/>
          </p:nvPr>
        </p:nvSpPr>
        <p:spPr/>
        <p:txBody>
          <a:bodyPr/>
          <a:lstStyle/>
          <a:p>
            <a:fld id="{8D271F50-FD11-49C0-A82B-7F04D44DB6B5}" type="datetimeFigureOut">
              <a:rPr lang="en-GB" smtClean="0"/>
              <a:t>17/02/2025</a:t>
            </a:fld>
            <a:endParaRPr lang="en-GB"/>
          </a:p>
        </p:txBody>
      </p:sp>
      <p:sp>
        <p:nvSpPr>
          <p:cNvPr id="8" name="Footer Placeholder 7">
            <a:extLst>
              <a:ext uri="{FF2B5EF4-FFF2-40B4-BE49-F238E27FC236}">
                <a16:creationId xmlns:a16="http://schemas.microsoft.com/office/drawing/2014/main" id="{1C05AA5C-B7E7-1293-3A96-4AF068D599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EECDCA-1A07-8C8A-D63E-FEC2504BD34E}"/>
              </a:ext>
            </a:extLst>
          </p:cNvPr>
          <p:cNvSpPr>
            <a:spLocks noGrp="1"/>
          </p:cNvSpPr>
          <p:nvPr>
            <p:ph type="sldNum" sz="quarter" idx="12"/>
          </p:nvPr>
        </p:nvSpPr>
        <p:spPr/>
        <p:txBody>
          <a:bodyPr/>
          <a:lstStyle/>
          <a:p>
            <a:fld id="{F5FD17B2-049C-42F8-BEDD-324987761132}" type="slidenum">
              <a:rPr lang="en-GB" smtClean="0"/>
              <a:t>‹#›</a:t>
            </a:fld>
            <a:endParaRPr lang="en-GB"/>
          </a:p>
        </p:txBody>
      </p:sp>
    </p:spTree>
    <p:extLst>
      <p:ext uri="{BB962C8B-B14F-4D97-AF65-F5344CB8AC3E}">
        <p14:creationId xmlns:p14="http://schemas.microsoft.com/office/powerpoint/2010/main" val="266007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AA90-B710-939F-FBDF-9C259AFF1BF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7FAD0C-D3EF-84EA-6155-C369EDC7223E}"/>
              </a:ext>
            </a:extLst>
          </p:cNvPr>
          <p:cNvSpPr>
            <a:spLocks noGrp="1"/>
          </p:cNvSpPr>
          <p:nvPr>
            <p:ph type="dt" sz="half" idx="10"/>
          </p:nvPr>
        </p:nvSpPr>
        <p:spPr/>
        <p:txBody>
          <a:bodyPr/>
          <a:lstStyle/>
          <a:p>
            <a:fld id="{8D271F50-FD11-49C0-A82B-7F04D44DB6B5}" type="datetimeFigureOut">
              <a:rPr lang="en-GB" smtClean="0"/>
              <a:t>17/02/2025</a:t>
            </a:fld>
            <a:endParaRPr lang="en-GB"/>
          </a:p>
        </p:txBody>
      </p:sp>
      <p:sp>
        <p:nvSpPr>
          <p:cNvPr id="4" name="Footer Placeholder 3">
            <a:extLst>
              <a:ext uri="{FF2B5EF4-FFF2-40B4-BE49-F238E27FC236}">
                <a16:creationId xmlns:a16="http://schemas.microsoft.com/office/drawing/2014/main" id="{A4EB244C-D0F8-9964-A05C-761B650A63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D66EAD-B88B-BA60-2DD0-F05BF9775D30}"/>
              </a:ext>
            </a:extLst>
          </p:cNvPr>
          <p:cNvSpPr>
            <a:spLocks noGrp="1"/>
          </p:cNvSpPr>
          <p:nvPr>
            <p:ph type="sldNum" sz="quarter" idx="12"/>
          </p:nvPr>
        </p:nvSpPr>
        <p:spPr/>
        <p:txBody>
          <a:bodyPr/>
          <a:lstStyle/>
          <a:p>
            <a:fld id="{F5FD17B2-049C-42F8-BEDD-324987761132}" type="slidenum">
              <a:rPr lang="en-GB" smtClean="0"/>
              <a:t>‹#›</a:t>
            </a:fld>
            <a:endParaRPr lang="en-GB"/>
          </a:p>
        </p:txBody>
      </p:sp>
    </p:spTree>
    <p:extLst>
      <p:ext uri="{BB962C8B-B14F-4D97-AF65-F5344CB8AC3E}">
        <p14:creationId xmlns:p14="http://schemas.microsoft.com/office/powerpoint/2010/main" val="806604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12">
            <a:extLst>
              <a:ext uri="{FF2B5EF4-FFF2-40B4-BE49-F238E27FC236}">
                <a16:creationId xmlns:a16="http://schemas.microsoft.com/office/drawing/2014/main" id="{D7F7D8F9-023C-21B0-878C-645D5807E671}"/>
              </a:ext>
            </a:extLst>
          </p:cNvPr>
          <p:cNvSpPr/>
          <p:nvPr userDrawn="1"/>
        </p:nvSpPr>
        <p:spPr>
          <a:xfrm>
            <a:off x="762000" y="206725"/>
            <a:ext cx="5029259" cy="1092512"/>
          </a:xfrm>
          <a:custGeom>
            <a:avLst/>
            <a:gdLst/>
            <a:ahLst/>
            <a:cxnLst/>
            <a:rect l="l" t="t" r="r" b="b"/>
            <a:pathLst>
              <a:path w="5029259" h="1092512">
                <a:moveTo>
                  <a:pt x="0" y="0"/>
                </a:moveTo>
                <a:lnTo>
                  <a:pt x="5029259" y="0"/>
                </a:lnTo>
                <a:lnTo>
                  <a:pt x="5029259" y="1092512"/>
                </a:lnTo>
                <a:lnTo>
                  <a:pt x="0" y="1092512"/>
                </a:lnTo>
                <a:lnTo>
                  <a:pt x="0" y="0"/>
                </a:lnTo>
                <a:close/>
              </a:path>
            </a:pathLst>
          </a:custGeom>
          <a:blipFill>
            <a:blip r:embed="rId2"/>
            <a:stretch>
              <a:fillRect/>
            </a:stretch>
          </a:blipFill>
        </p:spPr>
        <p:txBody>
          <a:bodyPr/>
          <a:lstStyle/>
          <a:p>
            <a:endParaRPr lang="en-GB"/>
          </a:p>
        </p:txBody>
      </p:sp>
      <p:cxnSp>
        <p:nvCxnSpPr>
          <p:cNvPr id="6" name="Straight Connector 5">
            <a:extLst>
              <a:ext uri="{FF2B5EF4-FFF2-40B4-BE49-F238E27FC236}">
                <a16:creationId xmlns:a16="http://schemas.microsoft.com/office/drawing/2014/main" id="{6D458370-328D-64FA-71F8-358AEE5080AA}"/>
              </a:ext>
            </a:extLst>
          </p:cNvPr>
          <p:cNvCxnSpPr/>
          <p:nvPr userDrawn="1"/>
        </p:nvCxnSpPr>
        <p:spPr>
          <a:xfrm>
            <a:off x="1066800" y="1257300"/>
            <a:ext cx="16306800" cy="0"/>
          </a:xfrm>
          <a:prstGeom prst="line">
            <a:avLst/>
          </a:prstGeom>
          <a:ln w="38100">
            <a:solidFill>
              <a:srgbClr val="EA5D4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554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799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7D7E-E384-9C56-3B91-938CEB528112}"/>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1EB2C5-13B3-3C03-9B56-32D58C12D5F5}"/>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4DF5B0-2198-49ED-497F-0BB95FAE55AD}"/>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C77EAD-3CED-FF78-9D3F-093DD9BE7E52}"/>
              </a:ext>
            </a:extLst>
          </p:cNvPr>
          <p:cNvSpPr>
            <a:spLocks noGrp="1"/>
          </p:cNvSpPr>
          <p:nvPr>
            <p:ph type="dt" sz="half" idx="10"/>
          </p:nvPr>
        </p:nvSpPr>
        <p:spPr/>
        <p:txBody>
          <a:bodyPr/>
          <a:lstStyle/>
          <a:p>
            <a:fld id="{8D271F50-FD11-49C0-A82B-7F04D44DB6B5}" type="datetimeFigureOut">
              <a:rPr lang="en-GB" smtClean="0"/>
              <a:t>17/02/2025</a:t>
            </a:fld>
            <a:endParaRPr lang="en-GB"/>
          </a:p>
        </p:txBody>
      </p:sp>
      <p:sp>
        <p:nvSpPr>
          <p:cNvPr id="6" name="Footer Placeholder 5">
            <a:extLst>
              <a:ext uri="{FF2B5EF4-FFF2-40B4-BE49-F238E27FC236}">
                <a16:creationId xmlns:a16="http://schemas.microsoft.com/office/drawing/2014/main" id="{AD9A91BC-D7C5-25DF-5B69-D1C9A12F8F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DA8500-8C91-1DCD-A42C-E0AA71D3F913}"/>
              </a:ext>
            </a:extLst>
          </p:cNvPr>
          <p:cNvSpPr>
            <a:spLocks noGrp="1"/>
          </p:cNvSpPr>
          <p:nvPr>
            <p:ph type="sldNum" sz="quarter" idx="12"/>
          </p:nvPr>
        </p:nvSpPr>
        <p:spPr/>
        <p:txBody>
          <a:bodyPr/>
          <a:lstStyle/>
          <a:p>
            <a:fld id="{F5FD17B2-049C-42F8-BEDD-324987761132}" type="slidenum">
              <a:rPr lang="en-GB" smtClean="0"/>
              <a:t>‹#›</a:t>
            </a:fld>
            <a:endParaRPr lang="en-GB"/>
          </a:p>
        </p:txBody>
      </p:sp>
    </p:spTree>
    <p:extLst>
      <p:ext uri="{BB962C8B-B14F-4D97-AF65-F5344CB8AC3E}">
        <p14:creationId xmlns:p14="http://schemas.microsoft.com/office/powerpoint/2010/main" val="306893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3ECC1D-8AF5-7856-BB88-CA44898F3F01}"/>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F1D313-C4CE-54BA-FE58-9EF2641F7F32}"/>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A08B6C-1369-CE6F-686C-AE004F1FEF28}"/>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82000"/>
                  </a:schemeClr>
                </a:solidFill>
              </a:defRPr>
            </a:lvl1pPr>
          </a:lstStyle>
          <a:p>
            <a:fld id="{8D271F50-FD11-49C0-A82B-7F04D44DB6B5}" type="datetimeFigureOut">
              <a:rPr lang="en-GB" smtClean="0"/>
              <a:t>17/02/2025</a:t>
            </a:fld>
            <a:endParaRPr lang="en-GB"/>
          </a:p>
        </p:txBody>
      </p:sp>
      <p:sp>
        <p:nvSpPr>
          <p:cNvPr id="5" name="Footer Placeholder 4">
            <a:extLst>
              <a:ext uri="{FF2B5EF4-FFF2-40B4-BE49-F238E27FC236}">
                <a16:creationId xmlns:a16="http://schemas.microsoft.com/office/drawing/2014/main" id="{2D14A70F-14FD-0C9C-61E6-EFCD1D05ACC3}"/>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8A78470-0224-9CC9-5054-CE467A2A7EE9}"/>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F5FD17B2-049C-42F8-BEDD-324987761132}" type="slidenum">
              <a:rPr lang="en-GB" smtClean="0"/>
              <a:t>‹#›</a:t>
            </a:fld>
            <a:endParaRPr lang="en-GB"/>
          </a:p>
        </p:txBody>
      </p:sp>
    </p:spTree>
    <p:extLst>
      <p:ext uri="{BB962C8B-B14F-4D97-AF65-F5344CB8AC3E}">
        <p14:creationId xmlns:p14="http://schemas.microsoft.com/office/powerpoint/2010/main" val="64699867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6"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EEEF"/>
        </a:solidFill>
        <a:effectLst/>
      </p:bgPr>
    </p:bg>
    <p:spTree>
      <p:nvGrpSpPr>
        <p:cNvPr id="1" name=""/>
        <p:cNvGrpSpPr/>
        <p:nvPr/>
      </p:nvGrpSpPr>
      <p:grpSpPr>
        <a:xfrm>
          <a:off x="0" y="0"/>
          <a:ext cx="0" cy="0"/>
          <a:chOff x="0" y="0"/>
          <a:chExt cx="0" cy="0"/>
        </a:xfrm>
      </p:grpSpPr>
      <p:grpSp>
        <p:nvGrpSpPr>
          <p:cNvPr id="2" name="Group 2"/>
          <p:cNvGrpSpPr/>
          <p:nvPr/>
        </p:nvGrpSpPr>
        <p:grpSpPr>
          <a:xfrm>
            <a:off x="744246" y="2725688"/>
            <a:ext cx="3754386" cy="2553228"/>
            <a:chOff x="0" y="0"/>
            <a:chExt cx="988810" cy="672455"/>
          </a:xfrm>
        </p:grpSpPr>
        <p:sp>
          <p:nvSpPr>
            <p:cNvPr id="3" name="Freeform 3"/>
            <p:cNvSpPr/>
            <p:nvPr/>
          </p:nvSpPr>
          <p:spPr>
            <a:xfrm>
              <a:off x="0" y="0"/>
              <a:ext cx="988810" cy="672455"/>
            </a:xfrm>
            <a:custGeom>
              <a:avLst/>
              <a:gdLst/>
              <a:ahLst/>
              <a:cxnLst/>
              <a:rect l="l" t="t" r="r" b="b"/>
              <a:pathLst>
                <a:path w="988810" h="672455">
                  <a:moveTo>
                    <a:pt x="0" y="0"/>
                  </a:moveTo>
                  <a:lnTo>
                    <a:pt x="988810" y="0"/>
                  </a:lnTo>
                  <a:lnTo>
                    <a:pt x="988810" y="672455"/>
                  </a:lnTo>
                  <a:lnTo>
                    <a:pt x="0" y="672455"/>
                  </a:lnTo>
                  <a:close/>
                </a:path>
              </a:pathLst>
            </a:custGeom>
            <a:solidFill>
              <a:srgbClr val="FFFFFF"/>
            </a:solidFill>
          </p:spPr>
          <p:txBody>
            <a:bodyPr/>
            <a:lstStyle/>
            <a:p>
              <a:endParaRPr lang="en-GB"/>
            </a:p>
          </p:txBody>
        </p:sp>
        <p:sp>
          <p:nvSpPr>
            <p:cNvPr id="4" name="TextBox 4"/>
            <p:cNvSpPr txBox="1"/>
            <p:nvPr/>
          </p:nvSpPr>
          <p:spPr>
            <a:xfrm>
              <a:off x="0" y="-38100"/>
              <a:ext cx="988810" cy="710555"/>
            </a:xfrm>
            <a:prstGeom prst="rect">
              <a:avLst/>
            </a:prstGeom>
          </p:spPr>
          <p:txBody>
            <a:bodyPr lIns="50800" tIns="50800" rIns="50800" bIns="50800" rtlCol="0" anchor="ctr"/>
            <a:lstStyle/>
            <a:p>
              <a:pPr algn="ctr">
                <a:lnSpc>
                  <a:spcPts val="3290"/>
                </a:lnSpc>
              </a:pPr>
              <a:endParaRPr/>
            </a:p>
          </p:txBody>
        </p:sp>
      </p:grpSp>
      <p:grpSp>
        <p:nvGrpSpPr>
          <p:cNvPr id="5" name="Group 5"/>
          <p:cNvGrpSpPr/>
          <p:nvPr/>
        </p:nvGrpSpPr>
        <p:grpSpPr>
          <a:xfrm>
            <a:off x="744246" y="5450366"/>
            <a:ext cx="3754386" cy="1573508"/>
            <a:chOff x="0" y="0"/>
            <a:chExt cx="988810" cy="414422"/>
          </a:xfrm>
        </p:grpSpPr>
        <p:sp>
          <p:nvSpPr>
            <p:cNvPr id="6" name="Freeform 6"/>
            <p:cNvSpPr/>
            <p:nvPr/>
          </p:nvSpPr>
          <p:spPr>
            <a:xfrm>
              <a:off x="0" y="0"/>
              <a:ext cx="988810" cy="414422"/>
            </a:xfrm>
            <a:custGeom>
              <a:avLst/>
              <a:gdLst/>
              <a:ahLst/>
              <a:cxnLst/>
              <a:rect l="l" t="t" r="r" b="b"/>
              <a:pathLst>
                <a:path w="988810" h="414422">
                  <a:moveTo>
                    <a:pt x="0" y="0"/>
                  </a:moveTo>
                  <a:lnTo>
                    <a:pt x="988810" y="0"/>
                  </a:lnTo>
                  <a:lnTo>
                    <a:pt x="988810" y="414422"/>
                  </a:lnTo>
                  <a:lnTo>
                    <a:pt x="0" y="414422"/>
                  </a:lnTo>
                  <a:close/>
                </a:path>
              </a:pathLst>
            </a:custGeom>
            <a:solidFill>
              <a:srgbClr val="FFFFFF"/>
            </a:solidFill>
          </p:spPr>
          <p:txBody>
            <a:bodyPr/>
            <a:lstStyle/>
            <a:p>
              <a:endParaRPr lang="en-GB"/>
            </a:p>
          </p:txBody>
        </p:sp>
        <p:sp>
          <p:nvSpPr>
            <p:cNvPr id="7" name="TextBox 7"/>
            <p:cNvSpPr txBox="1"/>
            <p:nvPr/>
          </p:nvSpPr>
          <p:spPr>
            <a:xfrm>
              <a:off x="0" y="-38100"/>
              <a:ext cx="988810" cy="452522"/>
            </a:xfrm>
            <a:prstGeom prst="rect">
              <a:avLst/>
            </a:prstGeom>
          </p:spPr>
          <p:txBody>
            <a:bodyPr lIns="50800" tIns="50800" rIns="50800" bIns="50800" rtlCol="0" anchor="ctr"/>
            <a:lstStyle/>
            <a:p>
              <a:pPr algn="ctr">
                <a:lnSpc>
                  <a:spcPts val="3290"/>
                </a:lnSpc>
              </a:pPr>
              <a:endParaRPr/>
            </a:p>
          </p:txBody>
        </p:sp>
      </p:grpSp>
      <p:sp>
        <p:nvSpPr>
          <p:cNvPr id="8" name="Freeform 8"/>
          <p:cNvSpPr/>
          <p:nvPr/>
        </p:nvSpPr>
        <p:spPr>
          <a:xfrm>
            <a:off x="2590813" y="5729187"/>
            <a:ext cx="861036" cy="643625"/>
          </a:xfrm>
          <a:custGeom>
            <a:avLst/>
            <a:gdLst/>
            <a:ahLst/>
            <a:cxnLst/>
            <a:rect l="l" t="t" r="r" b="b"/>
            <a:pathLst>
              <a:path w="861036" h="643625">
                <a:moveTo>
                  <a:pt x="0" y="0"/>
                </a:moveTo>
                <a:lnTo>
                  <a:pt x="861036" y="0"/>
                </a:lnTo>
                <a:lnTo>
                  <a:pt x="861036" y="643625"/>
                </a:lnTo>
                <a:lnTo>
                  <a:pt x="0" y="643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9" name="Group 9"/>
          <p:cNvGrpSpPr/>
          <p:nvPr/>
        </p:nvGrpSpPr>
        <p:grpSpPr>
          <a:xfrm>
            <a:off x="0" y="0"/>
            <a:ext cx="18288000" cy="1445847"/>
            <a:chOff x="0" y="0"/>
            <a:chExt cx="4816593" cy="380799"/>
          </a:xfrm>
        </p:grpSpPr>
        <p:sp>
          <p:nvSpPr>
            <p:cNvPr id="10" name="Freeform 10"/>
            <p:cNvSpPr/>
            <p:nvPr/>
          </p:nvSpPr>
          <p:spPr>
            <a:xfrm>
              <a:off x="0" y="0"/>
              <a:ext cx="4816592" cy="380799"/>
            </a:xfrm>
            <a:custGeom>
              <a:avLst/>
              <a:gdLst/>
              <a:ahLst/>
              <a:cxnLst/>
              <a:rect l="l" t="t" r="r" b="b"/>
              <a:pathLst>
                <a:path w="4816592" h="380799">
                  <a:moveTo>
                    <a:pt x="0" y="0"/>
                  </a:moveTo>
                  <a:lnTo>
                    <a:pt x="4816592" y="0"/>
                  </a:lnTo>
                  <a:lnTo>
                    <a:pt x="4816592" y="380799"/>
                  </a:lnTo>
                  <a:lnTo>
                    <a:pt x="0" y="380799"/>
                  </a:lnTo>
                  <a:close/>
                </a:path>
              </a:pathLst>
            </a:custGeom>
            <a:solidFill>
              <a:srgbClr val="FFFFFF"/>
            </a:solidFill>
          </p:spPr>
          <p:txBody>
            <a:bodyPr/>
            <a:lstStyle/>
            <a:p>
              <a:endParaRPr lang="en-GB"/>
            </a:p>
          </p:txBody>
        </p:sp>
        <p:sp>
          <p:nvSpPr>
            <p:cNvPr id="11" name="TextBox 11"/>
            <p:cNvSpPr txBox="1"/>
            <p:nvPr/>
          </p:nvSpPr>
          <p:spPr>
            <a:xfrm>
              <a:off x="0" y="-38100"/>
              <a:ext cx="4816593" cy="418899"/>
            </a:xfrm>
            <a:prstGeom prst="rect">
              <a:avLst/>
            </a:prstGeom>
          </p:spPr>
          <p:txBody>
            <a:bodyPr lIns="50800" tIns="50800" rIns="50800" bIns="50800" rtlCol="0" anchor="ctr"/>
            <a:lstStyle/>
            <a:p>
              <a:pPr algn="ctr">
                <a:lnSpc>
                  <a:spcPts val="3290"/>
                </a:lnSpc>
              </a:pPr>
              <a:endParaRPr/>
            </a:p>
          </p:txBody>
        </p:sp>
      </p:grpSp>
      <p:sp>
        <p:nvSpPr>
          <p:cNvPr id="12" name="Freeform 12"/>
          <p:cNvSpPr/>
          <p:nvPr/>
        </p:nvSpPr>
        <p:spPr>
          <a:xfrm>
            <a:off x="506701" y="241506"/>
            <a:ext cx="5029259" cy="1092512"/>
          </a:xfrm>
          <a:custGeom>
            <a:avLst/>
            <a:gdLst/>
            <a:ahLst/>
            <a:cxnLst/>
            <a:rect l="l" t="t" r="r" b="b"/>
            <a:pathLst>
              <a:path w="5029259" h="1092512">
                <a:moveTo>
                  <a:pt x="0" y="0"/>
                </a:moveTo>
                <a:lnTo>
                  <a:pt x="5029259" y="0"/>
                </a:lnTo>
                <a:lnTo>
                  <a:pt x="5029259" y="1092512"/>
                </a:lnTo>
                <a:lnTo>
                  <a:pt x="0" y="1092512"/>
                </a:lnTo>
                <a:lnTo>
                  <a:pt x="0" y="0"/>
                </a:lnTo>
                <a:close/>
              </a:path>
            </a:pathLst>
          </a:custGeom>
          <a:blipFill>
            <a:blip r:embed="rId5"/>
            <a:stretch>
              <a:fillRect/>
            </a:stretch>
          </a:blipFill>
        </p:spPr>
        <p:txBody>
          <a:bodyPr/>
          <a:lstStyle/>
          <a:p>
            <a:endParaRPr lang="en-GB"/>
          </a:p>
        </p:txBody>
      </p:sp>
      <p:grpSp>
        <p:nvGrpSpPr>
          <p:cNvPr id="13" name="Group 13"/>
          <p:cNvGrpSpPr/>
          <p:nvPr/>
        </p:nvGrpSpPr>
        <p:grpSpPr>
          <a:xfrm>
            <a:off x="744246" y="7195325"/>
            <a:ext cx="3754386" cy="2600446"/>
            <a:chOff x="0" y="0"/>
            <a:chExt cx="988810" cy="684891"/>
          </a:xfrm>
        </p:grpSpPr>
        <p:sp>
          <p:nvSpPr>
            <p:cNvPr id="14" name="Freeform 14"/>
            <p:cNvSpPr/>
            <p:nvPr/>
          </p:nvSpPr>
          <p:spPr>
            <a:xfrm>
              <a:off x="0" y="0"/>
              <a:ext cx="988810" cy="684891"/>
            </a:xfrm>
            <a:custGeom>
              <a:avLst/>
              <a:gdLst/>
              <a:ahLst/>
              <a:cxnLst/>
              <a:rect l="l" t="t" r="r" b="b"/>
              <a:pathLst>
                <a:path w="988810" h="684891">
                  <a:moveTo>
                    <a:pt x="0" y="0"/>
                  </a:moveTo>
                  <a:lnTo>
                    <a:pt x="988810" y="0"/>
                  </a:lnTo>
                  <a:lnTo>
                    <a:pt x="988810" y="684891"/>
                  </a:lnTo>
                  <a:lnTo>
                    <a:pt x="0" y="684891"/>
                  </a:lnTo>
                  <a:close/>
                </a:path>
              </a:pathLst>
            </a:custGeom>
            <a:solidFill>
              <a:srgbClr val="FFFFFF"/>
            </a:solidFill>
          </p:spPr>
          <p:txBody>
            <a:bodyPr/>
            <a:lstStyle/>
            <a:p>
              <a:endParaRPr lang="en-GB"/>
            </a:p>
          </p:txBody>
        </p:sp>
        <p:sp>
          <p:nvSpPr>
            <p:cNvPr id="15" name="TextBox 15"/>
            <p:cNvSpPr txBox="1"/>
            <p:nvPr/>
          </p:nvSpPr>
          <p:spPr>
            <a:xfrm>
              <a:off x="0" y="-38100"/>
              <a:ext cx="988810" cy="722991"/>
            </a:xfrm>
            <a:prstGeom prst="rect">
              <a:avLst/>
            </a:prstGeom>
          </p:spPr>
          <p:txBody>
            <a:bodyPr lIns="50800" tIns="50800" rIns="50800" bIns="50800" rtlCol="0" anchor="ctr"/>
            <a:lstStyle/>
            <a:p>
              <a:pPr algn="ctr">
                <a:lnSpc>
                  <a:spcPts val="3290"/>
                </a:lnSpc>
              </a:pPr>
              <a:endParaRPr/>
            </a:p>
          </p:txBody>
        </p:sp>
      </p:grpSp>
      <p:sp>
        <p:nvSpPr>
          <p:cNvPr id="16" name="TextBox 16"/>
          <p:cNvSpPr txBox="1"/>
          <p:nvPr/>
        </p:nvSpPr>
        <p:spPr>
          <a:xfrm>
            <a:off x="1382058" y="2959250"/>
            <a:ext cx="2478763" cy="387984"/>
          </a:xfrm>
          <a:prstGeom prst="rect">
            <a:avLst/>
          </a:prstGeom>
        </p:spPr>
        <p:txBody>
          <a:bodyPr lIns="0" tIns="0" rIns="0" bIns="0" rtlCol="0" anchor="t">
            <a:spAutoFit/>
          </a:bodyPr>
          <a:lstStyle/>
          <a:p>
            <a:pPr algn="ctr">
              <a:lnSpc>
                <a:spcPts val="3290"/>
              </a:lnSpc>
            </a:pPr>
            <a:r>
              <a:rPr lang="en-US" sz="2350" dirty="0">
                <a:solidFill>
                  <a:srgbClr val="193E72"/>
                </a:solidFill>
                <a:latin typeface="Lato Bold"/>
              </a:rPr>
              <a:t>Research theme</a:t>
            </a:r>
          </a:p>
        </p:txBody>
      </p:sp>
      <p:sp>
        <p:nvSpPr>
          <p:cNvPr id="17" name="TextBox 17"/>
          <p:cNvSpPr txBox="1"/>
          <p:nvPr/>
        </p:nvSpPr>
        <p:spPr>
          <a:xfrm>
            <a:off x="1403204" y="5588407"/>
            <a:ext cx="1030605" cy="786690"/>
          </a:xfrm>
          <a:prstGeom prst="rect">
            <a:avLst/>
          </a:prstGeom>
        </p:spPr>
        <p:txBody>
          <a:bodyPr wrap="square" lIns="0" tIns="0" rIns="0" bIns="0" rtlCol="0" anchor="t">
            <a:spAutoFit/>
          </a:bodyPr>
          <a:lstStyle/>
          <a:p>
            <a:pPr algn="ctr">
              <a:lnSpc>
                <a:spcPts val="6799"/>
              </a:lnSpc>
            </a:pPr>
            <a:r>
              <a:rPr lang="en-US" sz="4850" dirty="0">
                <a:solidFill>
                  <a:srgbClr val="193E72"/>
                </a:solidFill>
                <a:latin typeface="Lato Heavy"/>
              </a:rPr>
              <a:t>2</a:t>
            </a:r>
          </a:p>
        </p:txBody>
      </p:sp>
      <p:sp>
        <p:nvSpPr>
          <p:cNvPr id="18" name="TextBox 18"/>
          <p:cNvSpPr txBox="1"/>
          <p:nvPr/>
        </p:nvSpPr>
        <p:spPr>
          <a:xfrm>
            <a:off x="1142798" y="6542451"/>
            <a:ext cx="2957282" cy="284180"/>
          </a:xfrm>
          <a:prstGeom prst="rect">
            <a:avLst/>
          </a:prstGeom>
        </p:spPr>
        <p:txBody>
          <a:bodyPr lIns="0" tIns="0" rIns="0" bIns="0" rtlCol="0" anchor="t">
            <a:spAutoFit/>
          </a:bodyPr>
          <a:lstStyle/>
          <a:p>
            <a:pPr algn="ctr">
              <a:lnSpc>
                <a:spcPts val="2520"/>
              </a:lnSpc>
            </a:pPr>
            <a:r>
              <a:rPr lang="en-US" sz="1600" dirty="0">
                <a:solidFill>
                  <a:srgbClr val="000000"/>
                </a:solidFill>
                <a:latin typeface="Lato"/>
                <a:ea typeface="Lato"/>
                <a:cs typeface="Lato"/>
              </a:rPr>
              <a:t>Public contributors involved</a:t>
            </a:r>
          </a:p>
        </p:txBody>
      </p:sp>
      <p:sp>
        <p:nvSpPr>
          <p:cNvPr id="19" name="TextBox 19"/>
          <p:cNvSpPr txBox="1"/>
          <p:nvPr/>
        </p:nvSpPr>
        <p:spPr>
          <a:xfrm>
            <a:off x="9344342" y="573381"/>
            <a:ext cx="7914958" cy="365760"/>
          </a:xfrm>
          <a:prstGeom prst="rect">
            <a:avLst/>
          </a:prstGeom>
        </p:spPr>
        <p:txBody>
          <a:bodyPr lIns="0" tIns="0" rIns="0" bIns="0" rtlCol="0" anchor="t">
            <a:spAutoFit/>
          </a:bodyPr>
          <a:lstStyle/>
          <a:p>
            <a:pPr algn="l">
              <a:lnSpc>
                <a:spcPts val="2939"/>
              </a:lnSpc>
            </a:pPr>
            <a:r>
              <a:rPr lang="en-US" sz="2099">
                <a:solidFill>
                  <a:srgbClr val="2EA9B0"/>
                </a:solidFill>
                <a:latin typeface="Lato Bold"/>
              </a:rPr>
              <a:t>Patient and Public Involvement and Engagement (PPIE) Case Study</a:t>
            </a:r>
          </a:p>
        </p:txBody>
      </p:sp>
      <p:grpSp>
        <p:nvGrpSpPr>
          <p:cNvPr id="20" name="Group 20"/>
          <p:cNvGrpSpPr/>
          <p:nvPr/>
        </p:nvGrpSpPr>
        <p:grpSpPr>
          <a:xfrm>
            <a:off x="4679607" y="2725688"/>
            <a:ext cx="4464393" cy="2553228"/>
            <a:chOff x="0" y="0"/>
            <a:chExt cx="1175807" cy="672455"/>
          </a:xfrm>
        </p:grpSpPr>
        <p:sp>
          <p:nvSpPr>
            <p:cNvPr id="21" name="Freeform 21"/>
            <p:cNvSpPr/>
            <p:nvPr/>
          </p:nvSpPr>
          <p:spPr>
            <a:xfrm>
              <a:off x="0" y="0"/>
              <a:ext cx="1175807" cy="672455"/>
            </a:xfrm>
            <a:custGeom>
              <a:avLst/>
              <a:gdLst/>
              <a:ahLst/>
              <a:cxnLst/>
              <a:rect l="l" t="t" r="r" b="b"/>
              <a:pathLst>
                <a:path w="1175807" h="672455">
                  <a:moveTo>
                    <a:pt x="0" y="0"/>
                  </a:moveTo>
                  <a:lnTo>
                    <a:pt x="1175807" y="0"/>
                  </a:lnTo>
                  <a:lnTo>
                    <a:pt x="1175807" y="672455"/>
                  </a:lnTo>
                  <a:lnTo>
                    <a:pt x="0" y="672455"/>
                  </a:lnTo>
                  <a:close/>
                </a:path>
              </a:pathLst>
            </a:custGeom>
            <a:solidFill>
              <a:srgbClr val="FFFFFF"/>
            </a:solidFill>
          </p:spPr>
          <p:txBody>
            <a:bodyPr/>
            <a:lstStyle/>
            <a:p>
              <a:endParaRPr lang="en-GB"/>
            </a:p>
          </p:txBody>
        </p:sp>
        <p:sp>
          <p:nvSpPr>
            <p:cNvPr id="22" name="TextBox 22"/>
            <p:cNvSpPr txBox="1"/>
            <p:nvPr/>
          </p:nvSpPr>
          <p:spPr>
            <a:xfrm>
              <a:off x="0" y="-38100"/>
              <a:ext cx="1175807" cy="710555"/>
            </a:xfrm>
            <a:prstGeom prst="rect">
              <a:avLst/>
            </a:prstGeom>
          </p:spPr>
          <p:txBody>
            <a:bodyPr lIns="50800" tIns="50800" rIns="50800" bIns="50800" rtlCol="0" anchor="ctr"/>
            <a:lstStyle/>
            <a:p>
              <a:pPr algn="ctr">
                <a:lnSpc>
                  <a:spcPts val="3290"/>
                </a:lnSpc>
              </a:pPr>
              <a:endParaRPr/>
            </a:p>
          </p:txBody>
        </p:sp>
      </p:grpSp>
      <p:sp>
        <p:nvSpPr>
          <p:cNvPr id="23" name="TextBox 23"/>
          <p:cNvSpPr txBox="1"/>
          <p:nvPr/>
        </p:nvSpPr>
        <p:spPr>
          <a:xfrm>
            <a:off x="4933892" y="2959250"/>
            <a:ext cx="1748045" cy="387984"/>
          </a:xfrm>
          <a:prstGeom prst="rect">
            <a:avLst/>
          </a:prstGeom>
        </p:spPr>
        <p:txBody>
          <a:bodyPr lIns="0" tIns="0" rIns="0" bIns="0" rtlCol="0" anchor="t">
            <a:spAutoFit/>
          </a:bodyPr>
          <a:lstStyle/>
          <a:p>
            <a:pPr algn="l">
              <a:lnSpc>
                <a:spcPts val="3290"/>
              </a:lnSpc>
            </a:pPr>
            <a:r>
              <a:rPr lang="en-US" sz="2350">
                <a:solidFill>
                  <a:srgbClr val="193E72"/>
                </a:solidFill>
                <a:latin typeface="Lato Bold"/>
              </a:rPr>
              <a:t>Aim</a:t>
            </a:r>
          </a:p>
        </p:txBody>
      </p:sp>
      <p:sp>
        <p:nvSpPr>
          <p:cNvPr id="24" name="TextBox 24"/>
          <p:cNvSpPr txBox="1"/>
          <p:nvPr/>
        </p:nvSpPr>
        <p:spPr>
          <a:xfrm>
            <a:off x="4933892" y="3537734"/>
            <a:ext cx="3955824" cy="1251433"/>
          </a:xfrm>
          <a:prstGeom prst="rect">
            <a:avLst/>
          </a:prstGeom>
        </p:spPr>
        <p:txBody>
          <a:bodyPr lIns="0" tIns="0" rIns="0" bIns="0" rtlCol="0" anchor="t">
            <a:spAutoFit/>
          </a:bodyPr>
          <a:lstStyle/>
          <a:p>
            <a:pPr>
              <a:lnSpc>
                <a:spcPts val="2520"/>
              </a:lnSpc>
              <a:spcBef>
                <a:spcPct val="0"/>
              </a:spcBef>
            </a:pPr>
            <a:r>
              <a:rPr lang="en-US" dirty="0">
                <a:solidFill>
                  <a:srgbClr val="000000"/>
                </a:solidFill>
                <a:latin typeface="Lato"/>
                <a:ea typeface="Lato"/>
                <a:cs typeface="Lato"/>
              </a:rPr>
              <a:t>To share best practice in PPIE with colleagues from the global south.  </a:t>
            </a:r>
          </a:p>
          <a:p>
            <a:pPr>
              <a:lnSpc>
                <a:spcPts val="2520"/>
              </a:lnSpc>
              <a:spcBef>
                <a:spcPct val="0"/>
              </a:spcBef>
            </a:pPr>
            <a:r>
              <a:rPr lang="en-US" dirty="0">
                <a:latin typeface="Lato"/>
                <a:ea typeface="Lato"/>
                <a:cs typeface="Lato"/>
              </a:rPr>
              <a:t>Create a global framework for PPIE centered on women and girls.</a:t>
            </a:r>
          </a:p>
        </p:txBody>
      </p:sp>
      <p:sp>
        <p:nvSpPr>
          <p:cNvPr id="25" name="TextBox 25"/>
          <p:cNvSpPr txBox="1"/>
          <p:nvPr/>
        </p:nvSpPr>
        <p:spPr>
          <a:xfrm>
            <a:off x="2004279" y="7395350"/>
            <a:ext cx="1253907" cy="387984"/>
          </a:xfrm>
          <a:prstGeom prst="rect">
            <a:avLst/>
          </a:prstGeom>
        </p:spPr>
        <p:txBody>
          <a:bodyPr lIns="0" tIns="0" rIns="0" bIns="0" rtlCol="0" anchor="t">
            <a:spAutoFit/>
          </a:bodyPr>
          <a:lstStyle/>
          <a:p>
            <a:pPr algn="ctr">
              <a:lnSpc>
                <a:spcPts val="3290"/>
              </a:lnSpc>
            </a:pPr>
            <a:r>
              <a:rPr lang="en-US" sz="2350">
                <a:solidFill>
                  <a:srgbClr val="193E72"/>
                </a:solidFill>
                <a:latin typeface="Lato Bold"/>
              </a:rPr>
              <a:t>Methods</a:t>
            </a:r>
          </a:p>
        </p:txBody>
      </p:sp>
      <p:grpSp>
        <p:nvGrpSpPr>
          <p:cNvPr id="26" name="Group 26"/>
          <p:cNvGrpSpPr/>
          <p:nvPr/>
        </p:nvGrpSpPr>
        <p:grpSpPr>
          <a:xfrm>
            <a:off x="9344342" y="2725688"/>
            <a:ext cx="8153813" cy="3003499"/>
            <a:chOff x="0" y="0"/>
            <a:chExt cx="2147506" cy="791045"/>
          </a:xfrm>
        </p:grpSpPr>
        <p:sp>
          <p:nvSpPr>
            <p:cNvPr id="27" name="Freeform 27"/>
            <p:cNvSpPr/>
            <p:nvPr/>
          </p:nvSpPr>
          <p:spPr>
            <a:xfrm>
              <a:off x="0" y="0"/>
              <a:ext cx="2147506" cy="791045"/>
            </a:xfrm>
            <a:custGeom>
              <a:avLst/>
              <a:gdLst/>
              <a:ahLst/>
              <a:cxnLst/>
              <a:rect l="l" t="t" r="r" b="b"/>
              <a:pathLst>
                <a:path w="2147506" h="791045">
                  <a:moveTo>
                    <a:pt x="0" y="0"/>
                  </a:moveTo>
                  <a:lnTo>
                    <a:pt x="2147506" y="0"/>
                  </a:lnTo>
                  <a:lnTo>
                    <a:pt x="2147506" y="791045"/>
                  </a:lnTo>
                  <a:lnTo>
                    <a:pt x="0" y="791045"/>
                  </a:lnTo>
                  <a:close/>
                </a:path>
              </a:pathLst>
            </a:custGeom>
            <a:solidFill>
              <a:srgbClr val="FFFFFF"/>
            </a:solidFill>
          </p:spPr>
          <p:txBody>
            <a:bodyPr/>
            <a:lstStyle/>
            <a:p>
              <a:endParaRPr lang="en-GB"/>
            </a:p>
          </p:txBody>
        </p:sp>
        <p:sp>
          <p:nvSpPr>
            <p:cNvPr id="28" name="TextBox 28"/>
            <p:cNvSpPr txBox="1"/>
            <p:nvPr/>
          </p:nvSpPr>
          <p:spPr>
            <a:xfrm>
              <a:off x="0" y="-38100"/>
              <a:ext cx="2147506" cy="829145"/>
            </a:xfrm>
            <a:prstGeom prst="rect">
              <a:avLst/>
            </a:prstGeom>
          </p:spPr>
          <p:txBody>
            <a:bodyPr lIns="50800" tIns="50800" rIns="50800" bIns="50800" rtlCol="0" anchor="ctr"/>
            <a:lstStyle/>
            <a:p>
              <a:pPr algn="ctr">
                <a:lnSpc>
                  <a:spcPts val="3290"/>
                </a:lnSpc>
              </a:pPr>
              <a:endParaRPr/>
            </a:p>
          </p:txBody>
        </p:sp>
      </p:grpSp>
      <p:sp>
        <p:nvSpPr>
          <p:cNvPr id="29" name="TextBox 29"/>
          <p:cNvSpPr txBox="1"/>
          <p:nvPr/>
        </p:nvSpPr>
        <p:spPr>
          <a:xfrm>
            <a:off x="9658350" y="2959250"/>
            <a:ext cx="2913203" cy="387984"/>
          </a:xfrm>
          <a:prstGeom prst="rect">
            <a:avLst/>
          </a:prstGeom>
        </p:spPr>
        <p:txBody>
          <a:bodyPr lIns="0" tIns="0" rIns="0" bIns="0" rtlCol="0" anchor="t">
            <a:spAutoFit/>
          </a:bodyPr>
          <a:lstStyle/>
          <a:p>
            <a:pPr algn="l">
              <a:lnSpc>
                <a:spcPts val="3290"/>
              </a:lnSpc>
            </a:pPr>
            <a:r>
              <a:rPr lang="en-US" sz="2350">
                <a:solidFill>
                  <a:srgbClr val="193E72"/>
                </a:solidFill>
                <a:latin typeface="Lato Bold"/>
              </a:rPr>
              <a:t>Involvement included</a:t>
            </a:r>
          </a:p>
        </p:txBody>
      </p:sp>
      <p:grpSp>
        <p:nvGrpSpPr>
          <p:cNvPr id="30" name="Group 30"/>
          <p:cNvGrpSpPr/>
          <p:nvPr/>
        </p:nvGrpSpPr>
        <p:grpSpPr>
          <a:xfrm>
            <a:off x="4679607" y="5450366"/>
            <a:ext cx="4464393" cy="4345404"/>
            <a:chOff x="0" y="0"/>
            <a:chExt cx="1175807" cy="1144469"/>
          </a:xfrm>
        </p:grpSpPr>
        <p:sp>
          <p:nvSpPr>
            <p:cNvPr id="31" name="Freeform 31"/>
            <p:cNvSpPr/>
            <p:nvPr/>
          </p:nvSpPr>
          <p:spPr>
            <a:xfrm>
              <a:off x="0" y="0"/>
              <a:ext cx="1175807" cy="1144469"/>
            </a:xfrm>
            <a:custGeom>
              <a:avLst/>
              <a:gdLst/>
              <a:ahLst/>
              <a:cxnLst/>
              <a:rect l="l" t="t" r="r" b="b"/>
              <a:pathLst>
                <a:path w="1175807" h="1144469">
                  <a:moveTo>
                    <a:pt x="0" y="0"/>
                  </a:moveTo>
                  <a:lnTo>
                    <a:pt x="1175807" y="0"/>
                  </a:lnTo>
                  <a:lnTo>
                    <a:pt x="1175807" y="1144469"/>
                  </a:lnTo>
                  <a:lnTo>
                    <a:pt x="0" y="1144469"/>
                  </a:lnTo>
                  <a:close/>
                </a:path>
              </a:pathLst>
            </a:custGeom>
            <a:solidFill>
              <a:srgbClr val="FFFFFF"/>
            </a:solidFill>
          </p:spPr>
          <p:txBody>
            <a:bodyPr/>
            <a:lstStyle/>
            <a:p>
              <a:endParaRPr lang="en-GB"/>
            </a:p>
          </p:txBody>
        </p:sp>
        <p:sp>
          <p:nvSpPr>
            <p:cNvPr id="32" name="TextBox 32"/>
            <p:cNvSpPr txBox="1"/>
            <p:nvPr/>
          </p:nvSpPr>
          <p:spPr>
            <a:xfrm>
              <a:off x="0" y="-38100"/>
              <a:ext cx="1175807" cy="1182569"/>
            </a:xfrm>
            <a:prstGeom prst="rect">
              <a:avLst/>
            </a:prstGeom>
          </p:spPr>
          <p:txBody>
            <a:bodyPr lIns="50800" tIns="50800" rIns="50800" bIns="50800" rtlCol="0" anchor="ctr"/>
            <a:lstStyle/>
            <a:p>
              <a:pPr algn="ctr">
                <a:lnSpc>
                  <a:spcPts val="3290"/>
                </a:lnSpc>
              </a:pPr>
              <a:endParaRPr/>
            </a:p>
          </p:txBody>
        </p:sp>
      </p:grpSp>
      <p:sp>
        <p:nvSpPr>
          <p:cNvPr id="33" name="TextBox 33"/>
          <p:cNvSpPr txBox="1"/>
          <p:nvPr/>
        </p:nvSpPr>
        <p:spPr>
          <a:xfrm>
            <a:off x="4933892" y="5708895"/>
            <a:ext cx="1748045" cy="387984"/>
          </a:xfrm>
          <a:prstGeom prst="rect">
            <a:avLst/>
          </a:prstGeom>
        </p:spPr>
        <p:txBody>
          <a:bodyPr lIns="0" tIns="0" rIns="0" bIns="0" rtlCol="0" anchor="t">
            <a:spAutoFit/>
          </a:bodyPr>
          <a:lstStyle/>
          <a:p>
            <a:pPr algn="l">
              <a:lnSpc>
                <a:spcPts val="3290"/>
              </a:lnSpc>
              <a:spcBef>
                <a:spcPct val="0"/>
              </a:spcBef>
            </a:pPr>
            <a:r>
              <a:rPr lang="en-US" sz="2350">
                <a:solidFill>
                  <a:srgbClr val="193E72"/>
                </a:solidFill>
                <a:latin typeface="Lato Bold"/>
              </a:rPr>
              <a:t>Best practice</a:t>
            </a:r>
          </a:p>
        </p:txBody>
      </p:sp>
      <p:sp>
        <p:nvSpPr>
          <p:cNvPr id="34" name="TextBox 34"/>
          <p:cNvSpPr txBox="1"/>
          <p:nvPr/>
        </p:nvSpPr>
        <p:spPr>
          <a:xfrm>
            <a:off x="4933892" y="6230229"/>
            <a:ext cx="3955824" cy="2854436"/>
          </a:xfrm>
          <a:prstGeom prst="rect">
            <a:avLst/>
          </a:prstGeom>
        </p:spPr>
        <p:txBody>
          <a:bodyPr lIns="0" tIns="0" rIns="0" bIns="0" rtlCol="0" anchor="t">
            <a:spAutoFit/>
          </a:bodyPr>
          <a:lstStyle/>
          <a:p>
            <a:pPr marL="388620" lvl="1" indent="-194310">
              <a:lnSpc>
                <a:spcPts val="2520"/>
              </a:lnSpc>
              <a:buFont typeface="Arial"/>
              <a:buChar char="•"/>
            </a:pPr>
            <a:r>
              <a:rPr lang="en-US">
                <a:solidFill>
                  <a:srgbClr val="000000"/>
                </a:solidFill>
                <a:latin typeface="Lato"/>
              </a:rPr>
              <a:t>The event took place abroad </a:t>
            </a:r>
            <a:r>
              <a:rPr lang="en-US" dirty="0">
                <a:solidFill>
                  <a:srgbClr val="000000"/>
                </a:solidFill>
                <a:latin typeface="Lato"/>
              </a:rPr>
              <a:t>and offered the chance to meet public contributors from a range of countries.</a:t>
            </a:r>
            <a:endParaRPr lang="en-US" dirty="0">
              <a:solidFill>
                <a:srgbClr val="000000"/>
              </a:solidFill>
              <a:latin typeface="Lato"/>
              <a:ea typeface="Lato"/>
              <a:cs typeface="Lato"/>
            </a:endParaRPr>
          </a:p>
          <a:p>
            <a:pPr marL="388620" lvl="1" indent="-194310">
              <a:lnSpc>
                <a:spcPts val="2520"/>
              </a:lnSpc>
              <a:buFont typeface="Arial"/>
              <a:buChar char="•"/>
            </a:pPr>
            <a:r>
              <a:rPr lang="en-US" dirty="0">
                <a:solidFill>
                  <a:srgbClr val="000000"/>
                </a:solidFill>
                <a:latin typeface="Lato"/>
                <a:ea typeface="Lato"/>
                <a:cs typeface="Lato"/>
              </a:rPr>
              <a:t>The workshop was fully co-developed as public contributors played a key role in helping to co design and facilitate some of the discussions. </a:t>
            </a:r>
            <a:endParaRPr lang="en-US" dirty="0">
              <a:latin typeface="Lato"/>
              <a:ea typeface="Lato"/>
              <a:cs typeface="Lato"/>
            </a:endParaRPr>
          </a:p>
        </p:txBody>
      </p:sp>
      <p:sp>
        <p:nvSpPr>
          <p:cNvPr id="35" name="TextBox 35"/>
          <p:cNvSpPr txBox="1"/>
          <p:nvPr/>
        </p:nvSpPr>
        <p:spPr>
          <a:xfrm>
            <a:off x="9658350" y="3544815"/>
            <a:ext cx="7872007" cy="2213235"/>
          </a:xfrm>
          <a:prstGeom prst="rect">
            <a:avLst/>
          </a:prstGeom>
        </p:spPr>
        <p:txBody>
          <a:bodyPr wrap="square" lIns="0" tIns="0" rIns="0" bIns="0" rtlCol="0" anchor="t">
            <a:spAutoFit/>
          </a:bodyPr>
          <a:lstStyle/>
          <a:p>
            <a:pPr marL="388620" lvl="1" indent="-194310">
              <a:lnSpc>
                <a:spcPts val="2520"/>
              </a:lnSpc>
              <a:buFont typeface="Arial"/>
              <a:buChar char="•"/>
            </a:pPr>
            <a:r>
              <a:rPr lang="en-US" dirty="0">
                <a:solidFill>
                  <a:srgbClr val="000000"/>
                </a:solidFill>
                <a:latin typeface="Lato"/>
              </a:rPr>
              <a:t>Public contributors from the Hilda's PPIE group joined researchers from the Collaborating Centre for Global Women's Health at </a:t>
            </a:r>
            <a:r>
              <a:rPr lang="en-US" dirty="0" err="1">
                <a:solidFill>
                  <a:srgbClr val="000000"/>
                </a:solidFill>
                <a:latin typeface="Lato"/>
              </a:rPr>
              <a:t>UoB</a:t>
            </a:r>
            <a:r>
              <a:rPr lang="en-US" dirty="0">
                <a:solidFill>
                  <a:srgbClr val="000000"/>
                </a:solidFill>
                <a:latin typeface="Lato"/>
              </a:rPr>
              <a:t> for a 3 day workshop in Cape Town.</a:t>
            </a:r>
            <a:endParaRPr lang="en-US" dirty="0">
              <a:solidFill>
                <a:srgbClr val="000000"/>
              </a:solidFill>
              <a:latin typeface="Lato"/>
              <a:ea typeface="Lato"/>
              <a:cs typeface="Lato"/>
            </a:endParaRPr>
          </a:p>
          <a:p>
            <a:pPr marL="388620" lvl="1" indent="-194310">
              <a:lnSpc>
                <a:spcPts val="2520"/>
              </a:lnSpc>
              <a:buFont typeface="Arial"/>
              <a:buChar char="•"/>
            </a:pPr>
            <a:r>
              <a:rPr lang="en-US" dirty="0">
                <a:solidFill>
                  <a:srgbClr val="000000"/>
                </a:solidFill>
                <a:latin typeface="Lato"/>
                <a:ea typeface="Lato"/>
                <a:cs typeface="Lato"/>
              </a:rPr>
              <a:t>Members shared best practice in PPIE with colleagues from South Africa, Tanzania, Ghana, Uganda, Malawi, Kenya and India.</a:t>
            </a:r>
          </a:p>
          <a:p>
            <a:pPr marL="388620" lvl="1" indent="-194310">
              <a:lnSpc>
                <a:spcPts val="2520"/>
              </a:lnSpc>
              <a:buFont typeface="Arial"/>
              <a:buChar char="•"/>
            </a:pPr>
            <a:r>
              <a:rPr lang="en-US" dirty="0">
                <a:solidFill>
                  <a:srgbClr val="000000"/>
                </a:solidFill>
                <a:latin typeface="Lato"/>
                <a:ea typeface="Lato"/>
                <a:cs typeface="Lato"/>
              </a:rPr>
              <a:t>Public contributors gave presentations about their reasons for undertaking PPIE, plus skills, networks and opportunities they had gained. </a:t>
            </a:r>
          </a:p>
        </p:txBody>
      </p:sp>
      <p:grpSp>
        <p:nvGrpSpPr>
          <p:cNvPr id="36" name="Group 36"/>
          <p:cNvGrpSpPr/>
          <p:nvPr/>
        </p:nvGrpSpPr>
        <p:grpSpPr>
          <a:xfrm>
            <a:off x="9344342" y="5911973"/>
            <a:ext cx="8153813" cy="3883798"/>
            <a:chOff x="0" y="0"/>
            <a:chExt cx="2147506" cy="1022893"/>
          </a:xfrm>
        </p:grpSpPr>
        <p:sp>
          <p:nvSpPr>
            <p:cNvPr id="37" name="Freeform 37"/>
            <p:cNvSpPr/>
            <p:nvPr/>
          </p:nvSpPr>
          <p:spPr>
            <a:xfrm>
              <a:off x="0" y="0"/>
              <a:ext cx="2147506" cy="1022893"/>
            </a:xfrm>
            <a:custGeom>
              <a:avLst/>
              <a:gdLst/>
              <a:ahLst/>
              <a:cxnLst/>
              <a:rect l="l" t="t" r="r" b="b"/>
              <a:pathLst>
                <a:path w="2147506" h="1022893">
                  <a:moveTo>
                    <a:pt x="0" y="0"/>
                  </a:moveTo>
                  <a:lnTo>
                    <a:pt x="2147506" y="0"/>
                  </a:lnTo>
                  <a:lnTo>
                    <a:pt x="2147506" y="1022893"/>
                  </a:lnTo>
                  <a:lnTo>
                    <a:pt x="0" y="1022893"/>
                  </a:lnTo>
                  <a:close/>
                </a:path>
              </a:pathLst>
            </a:custGeom>
            <a:solidFill>
              <a:srgbClr val="FFFFFF"/>
            </a:solidFill>
          </p:spPr>
          <p:txBody>
            <a:bodyPr/>
            <a:lstStyle/>
            <a:p>
              <a:endParaRPr lang="en-GB"/>
            </a:p>
          </p:txBody>
        </p:sp>
        <p:sp>
          <p:nvSpPr>
            <p:cNvPr id="38" name="TextBox 38"/>
            <p:cNvSpPr txBox="1"/>
            <p:nvPr/>
          </p:nvSpPr>
          <p:spPr>
            <a:xfrm>
              <a:off x="0" y="-38100"/>
              <a:ext cx="2147506" cy="1060993"/>
            </a:xfrm>
            <a:prstGeom prst="rect">
              <a:avLst/>
            </a:prstGeom>
          </p:spPr>
          <p:txBody>
            <a:bodyPr lIns="50800" tIns="50800" rIns="50800" bIns="50800" rtlCol="0" anchor="ctr"/>
            <a:lstStyle/>
            <a:p>
              <a:pPr algn="ctr">
                <a:lnSpc>
                  <a:spcPts val="3290"/>
                </a:lnSpc>
              </a:pPr>
              <a:endParaRPr/>
            </a:p>
          </p:txBody>
        </p:sp>
      </p:grpSp>
      <p:sp>
        <p:nvSpPr>
          <p:cNvPr id="39" name="TextBox 39"/>
          <p:cNvSpPr txBox="1"/>
          <p:nvPr/>
        </p:nvSpPr>
        <p:spPr>
          <a:xfrm>
            <a:off x="9658350" y="6094246"/>
            <a:ext cx="3557106" cy="387984"/>
          </a:xfrm>
          <a:prstGeom prst="rect">
            <a:avLst/>
          </a:prstGeom>
        </p:spPr>
        <p:txBody>
          <a:bodyPr lIns="0" tIns="0" rIns="0" bIns="0" rtlCol="0" anchor="t">
            <a:spAutoFit/>
          </a:bodyPr>
          <a:lstStyle/>
          <a:p>
            <a:pPr algn="l">
              <a:lnSpc>
                <a:spcPts val="3290"/>
              </a:lnSpc>
            </a:pPr>
            <a:r>
              <a:rPr lang="en-US" sz="2350">
                <a:solidFill>
                  <a:srgbClr val="193E72"/>
                </a:solidFill>
                <a:latin typeface="Lato Bold"/>
              </a:rPr>
              <a:t>Impact of PPIE</a:t>
            </a:r>
          </a:p>
        </p:txBody>
      </p:sp>
      <p:sp>
        <p:nvSpPr>
          <p:cNvPr id="40" name="TextBox 40"/>
          <p:cNvSpPr txBox="1"/>
          <p:nvPr/>
        </p:nvSpPr>
        <p:spPr>
          <a:xfrm>
            <a:off x="9658350" y="6682255"/>
            <a:ext cx="7504615" cy="1904176"/>
          </a:xfrm>
          <a:prstGeom prst="rect">
            <a:avLst/>
          </a:prstGeom>
        </p:spPr>
        <p:txBody>
          <a:bodyPr lIns="0" tIns="0" rIns="0" bIns="0" rtlCol="0" anchor="t">
            <a:spAutoFit/>
          </a:bodyPr>
          <a:lstStyle/>
          <a:p>
            <a:pPr marL="388620" lvl="1" indent="-194310">
              <a:lnSpc>
                <a:spcPts val="2520"/>
              </a:lnSpc>
              <a:buFont typeface="Arial"/>
              <a:buChar char="•"/>
            </a:pPr>
            <a:r>
              <a:rPr lang="en-US" dirty="0">
                <a:solidFill>
                  <a:srgbClr val="000000"/>
                </a:solidFill>
                <a:latin typeface="Lato"/>
              </a:rPr>
              <a:t>The opportunities and stories shared by public contributors (such as joining research funding panels and being involved in grant development related to topics they were passionate about) helped inspire other attendees with the possibilities and </a:t>
            </a:r>
            <a:r>
              <a:rPr lang="en-US" sz="1800" dirty="0">
                <a:solidFill>
                  <a:srgbClr val="000000"/>
                </a:solidFill>
                <a:latin typeface="Lato"/>
              </a:rPr>
              <a:t>impact </a:t>
            </a:r>
            <a:r>
              <a:rPr lang="en-US" dirty="0">
                <a:solidFill>
                  <a:srgbClr val="000000"/>
                </a:solidFill>
                <a:latin typeface="Lato"/>
              </a:rPr>
              <a:t>of PPIE.</a:t>
            </a:r>
            <a:endParaRPr lang="en-US" dirty="0"/>
          </a:p>
          <a:p>
            <a:pPr marL="388620" lvl="1" indent="-194310">
              <a:lnSpc>
                <a:spcPts val="2520"/>
              </a:lnSpc>
              <a:buFont typeface="Arial"/>
              <a:buChar char="•"/>
            </a:pPr>
            <a:r>
              <a:rPr lang="en-US" dirty="0">
                <a:solidFill>
                  <a:srgbClr val="000000"/>
                </a:solidFill>
                <a:latin typeface="Lato"/>
              </a:rPr>
              <a:t>The workshop started collaborative development of a global framework for PPIE centered on the health of women and girls.</a:t>
            </a:r>
            <a:endParaRPr lang="en-US" dirty="0"/>
          </a:p>
        </p:txBody>
      </p:sp>
      <p:sp>
        <p:nvSpPr>
          <p:cNvPr id="41" name="TextBox 41"/>
          <p:cNvSpPr txBox="1"/>
          <p:nvPr/>
        </p:nvSpPr>
        <p:spPr>
          <a:xfrm>
            <a:off x="744246" y="1743978"/>
            <a:ext cx="16753909" cy="562610"/>
          </a:xfrm>
          <a:prstGeom prst="rect">
            <a:avLst/>
          </a:prstGeom>
        </p:spPr>
        <p:txBody>
          <a:bodyPr lIns="0" tIns="0" rIns="0" bIns="0" rtlCol="0" anchor="t">
            <a:spAutoFit/>
          </a:bodyPr>
          <a:lstStyle/>
          <a:p>
            <a:pPr>
              <a:lnSpc>
                <a:spcPts val="4690"/>
              </a:lnSpc>
            </a:pPr>
            <a:r>
              <a:rPr lang="en-US" sz="3350" dirty="0">
                <a:solidFill>
                  <a:srgbClr val="193E72"/>
                </a:solidFill>
                <a:latin typeface="Lato Bold"/>
              </a:rPr>
              <a:t>Sharing PPIE best practice in women's health across the globe</a:t>
            </a:r>
          </a:p>
        </p:txBody>
      </p:sp>
      <p:grpSp>
        <p:nvGrpSpPr>
          <p:cNvPr id="47" name="Group 46">
            <a:extLst>
              <a:ext uri="{FF2B5EF4-FFF2-40B4-BE49-F238E27FC236}">
                <a16:creationId xmlns:a16="http://schemas.microsoft.com/office/drawing/2014/main" id="{B4A5F158-44BF-082B-FA9D-571D4D67324E}"/>
              </a:ext>
            </a:extLst>
          </p:cNvPr>
          <p:cNvGrpSpPr/>
          <p:nvPr/>
        </p:nvGrpSpPr>
        <p:grpSpPr>
          <a:xfrm>
            <a:off x="1284799" y="3388590"/>
            <a:ext cx="2687903" cy="1554914"/>
            <a:chOff x="3758578" y="2144898"/>
            <a:chExt cx="2687903" cy="1554914"/>
          </a:xfrm>
        </p:grpSpPr>
        <p:sp>
          <p:nvSpPr>
            <p:cNvPr id="45" name="Freeform 8">
              <a:extLst>
                <a:ext uri="{FF2B5EF4-FFF2-40B4-BE49-F238E27FC236}">
                  <a16:creationId xmlns:a16="http://schemas.microsoft.com/office/drawing/2014/main" id="{1651782A-0B6D-2BD6-43DA-6B5A4CF7611E}"/>
                </a:ext>
              </a:extLst>
            </p:cNvPr>
            <p:cNvSpPr/>
            <p:nvPr/>
          </p:nvSpPr>
          <p:spPr>
            <a:xfrm>
              <a:off x="4557963" y="2144898"/>
              <a:ext cx="1089133" cy="1119528"/>
            </a:xfrm>
            <a:custGeom>
              <a:avLst/>
              <a:gdLst/>
              <a:ahLst/>
              <a:cxnLst/>
              <a:rect l="l" t="t" r="r" b="b"/>
              <a:pathLst>
                <a:path w="1452178" h="1492704">
                  <a:moveTo>
                    <a:pt x="0" y="0"/>
                  </a:moveTo>
                  <a:lnTo>
                    <a:pt x="1452178" y="0"/>
                  </a:lnTo>
                  <a:lnTo>
                    <a:pt x="1452178" y="1492704"/>
                  </a:lnTo>
                  <a:lnTo>
                    <a:pt x="0" y="1492704"/>
                  </a:lnTo>
                  <a:lnTo>
                    <a:pt x="0" y="0"/>
                  </a:lnTo>
                  <a:close/>
                </a:path>
              </a:pathLst>
            </a:custGeom>
            <a:blipFill>
              <a:blip r:embed="rId6"/>
              <a:stretch>
                <a:fillRect/>
              </a:stretch>
            </a:blipFill>
          </p:spPr>
          <p:txBody>
            <a:bodyPr/>
            <a:lstStyle/>
            <a:p>
              <a:endParaRPr lang="en-GB"/>
            </a:p>
          </p:txBody>
        </p:sp>
        <p:sp>
          <p:nvSpPr>
            <p:cNvPr id="46" name="TextBox 9">
              <a:extLst>
                <a:ext uri="{FF2B5EF4-FFF2-40B4-BE49-F238E27FC236}">
                  <a16:creationId xmlns:a16="http://schemas.microsoft.com/office/drawing/2014/main" id="{67CE95DB-456B-B951-E0BF-F1540258E5BA}"/>
                </a:ext>
              </a:extLst>
            </p:cNvPr>
            <p:cNvSpPr txBox="1"/>
            <p:nvPr/>
          </p:nvSpPr>
          <p:spPr>
            <a:xfrm>
              <a:off x="3758578" y="3395488"/>
              <a:ext cx="2687903" cy="304324"/>
            </a:xfrm>
            <a:prstGeom prst="rect">
              <a:avLst/>
            </a:prstGeom>
          </p:spPr>
          <p:txBody>
            <a:bodyPr lIns="0" tIns="0" rIns="0" bIns="0" rtlCol="0" anchor="t">
              <a:spAutoFit/>
            </a:bodyPr>
            <a:lstStyle/>
            <a:p>
              <a:pPr algn="ctr">
                <a:lnSpc>
                  <a:spcPts val="2520"/>
                </a:lnSpc>
              </a:pPr>
              <a:r>
                <a:rPr lang="en-US" sz="1800">
                  <a:solidFill>
                    <a:srgbClr val="000000"/>
                  </a:solidFill>
                  <a:latin typeface="Lato"/>
                </a:rPr>
                <a:t>Women’s metabolic health</a:t>
              </a:r>
            </a:p>
          </p:txBody>
        </p:sp>
      </p:grpSp>
      <p:grpSp>
        <p:nvGrpSpPr>
          <p:cNvPr id="51" name="Group 37">
            <a:extLst>
              <a:ext uri="{FF2B5EF4-FFF2-40B4-BE49-F238E27FC236}">
                <a16:creationId xmlns:a16="http://schemas.microsoft.com/office/drawing/2014/main" id="{B7F66800-B7CF-D807-8AE1-C3DE17548A0B}"/>
              </a:ext>
            </a:extLst>
          </p:cNvPr>
          <p:cNvGrpSpPr/>
          <p:nvPr/>
        </p:nvGrpSpPr>
        <p:grpSpPr>
          <a:xfrm>
            <a:off x="1770037" y="8014237"/>
            <a:ext cx="1649692" cy="1428032"/>
            <a:chOff x="0" y="0"/>
            <a:chExt cx="2199588" cy="1904042"/>
          </a:xfrm>
        </p:grpSpPr>
        <p:sp>
          <p:nvSpPr>
            <p:cNvPr id="49" name="Freeform 38">
              <a:extLst>
                <a:ext uri="{FF2B5EF4-FFF2-40B4-BE49-F238E27FC236}">
                  <a16:creationId xmlns:a16="http://schemas.microsoft.com/office/drawing/2014/main" id="{AC98DDB2-B619-4A6D-F7AE-BB208A84DFBA}"/>
                </a:ext>
              </a:extLst>
            </p:cNvPr>
            <p:cNvSpPr/>
            <p:nvPr/>
          </p:nvSpPr>
          <p:spPr>
            <a:xfrm>
              <a:off x="616234" y="0"/>
              <a:ext cx="976118" cy="976118"/>
            </a:xfrm>
            <a:custGeom>
              <a:avLst/>
              <a:gdLst/>
              <a:ahLst/>
              <a:cxnLst/>
              <a:rect l="l" t="t" r="r" b="b"/>
              <a:pathLst>
                <a:path w="976118" h="976118">
                  <a:moveTo>
                    <a:pt x="0" y="0"/>
                  </a:moveTo>
                  <a:lnTo>
                    <a:pt x="976118" y="0"/>
                  </a:lnTo>
                  <a:lnTo>
                    <a:pt x="976118" y="976118"/>
                  </a:lnTo>
                  <a:lnTo>
                    <a:pt x="0" y="9761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50" name="TextBox 39">
              <a:extLst>
                <a:ext uri="{FF2B5EF4-FFF2-40B4-BE49-F238E27FC236}">
                  <a16:creationId xmlns:a16="http://schemas.microsoft.com/office/drawing/2014/main" id="{901189E0-410C-E1E2-B68A-618E0D2DBC50}"/>
                </a:ext>
              </a:extLst>
            </p:cNvPr>
            <p:cNvSpPr txBox="1"/>
            <p:nvPr/>
          </p:nvSpPr>
          <p:spPr>
            <a:xfrm>
              <a:off x="0" y="1079177"/>
              <a:ext cx="2199588" cy="824865"/>
            </a:xfrm>
            <a:prstGeom prst="rect">
              <a:avLst/>
            </a:prstGeom>
          </p:spPr>
          <p:txBody>
            <a:bodyPr lIns="0" tIns="0" rIns="0" bIns="0" rtlCol="0" anchor="t">
              <a:spAutoFit/>
            </a:bodyPr>
            <a:lstStyle/>
            <a:p>
              <a:pPr algn="ctr">
                <a:lnSpc>
                  <a:spcPts val="2520"/>
                </a:lnSpc>
              </a:pPr>
              <a:r>
                <a:rPr lang="en-US" sz="1800">
                  <a:solidFill>
                    <a:srgbClr val="000000"/>
                  </a:solidFill>
                  <a:latin typeface="Lato"/>
                </a:rPr>
                <a:t>In-person meeting</a:t>
              </a:r>
            </a:p>
          </p:txBody>
        </p:sp>
      </p:grpSp>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349982d-e1bb-4d20-b4b6-392532867626">
      <Terms xmlns="http://schemas.microsoft.com/office/infopath/2007/PartnerControls"/>
    </lcf76f155ced4ddcb4097134ff3c332f>
    <TaxCatchAll xmlns="ed3add7f-11e0-4451-9a02-71f0c68bffd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DAFF1401DC244D82E9AA8590E8BA11" ma:contentTypeVersion="13" ma:contentTypeDescription="Create a new document." ma:contentTypeScope="" ma:versionID="f61e2ccfff0d49aa6d38572c8b5f351a">
  <xsd:schema xmlns:xsd="http://www.w3.org/2001/XMLSchema" xmlns:xs="http://www.w3.org/2001/XMLSchema" xmlns:p="http://schemas.microsoft.com/office/2006/metadata/properties" xmlns:ns2="e349982d-e1bb-4d20-b4b6-392532867626" xmlns:ns3="ed3add7f-11e0-4451-9a02-71f0c68bffd7" targetNamespace="http://schemas.microsoft.com/office/2006/metadata/properties" ma:root="true" ma:fieldsID="09ca3b713d99b565fa6cb355d9622c59" ns2:_="" ns3:_="">
    <xsd:import namespace="e349982d-e1bb-4d20-b4b6-392532867626"/>
    <xsd:import namespace="ed3add7f-11e0-4451-9a02-71f0c68bff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49982d-e1bb-4d20-b4b6-392532867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c7af76c-f141-45ca-ae1a-4959eb0cbd4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3add7f-11e0-4451-9a02-71f0c68bff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cf367c9-706d-4f45-ba3a-c75a26ce1532}" ma:internalName="TaxCatchAll" ma:showField="CatchAllData" ma:web="ed3add7f-11e0-4451-9a02-71f0c68bff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10F547-6065-4731-B2DD-993CA9ADFB14}">
  <ds:schemaRefs>
    <ds:schemaRef ds:uri="http://schemas.microsoft.com/sharepoint/v3/contenttype/forms"/>
  </ds:schemaRefs>
</ds:datastoreItem>
</file>

<file path=customXml/itemProps2.xml><?xml version="1.0" encoding="utf-8"?>
<ds:datastoreItem xmlns:ds="http://schemas.openxmlformats.org/officeDocument/2006/customXml" ds:itemID="{A86C102A-D7C8-4638-93F2-626774D2B18A}">
  <ds:schemaRefs>
    <ds:schemaRef ds:uri="http://purl.org/dc/elements/1.1/"/>
    <ds:schemaRef ds:uri="ed3add7f-11e0-4451-9a02-71f0c68bffd7"/>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e349982d-e1bb-4d20-b4b6-392532867626"/>
    <ds:schemaRef ds:uri="http://www.w3.org/XML/1998/namespace"/>
    <ds:schemaRef ds:uri="http://purl.org/dc/dcmitype/"/>
  </ds:schemaRefs>
</ds:datastoreItem>
</file>

<file path=customXml/itemProps3.xml><?xml version="1.0" encoding="utf-8"?>
<ds:datastoreItem xmlns:ds="http://schemas.openxmlformats.org/officeDocument/2006/customXml" ds:itemID="{A9E2F82E-C408-4364-B3AE-83D7801676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49982d-e1bb-4d20-b4b6-392532867626"/>
    <ds:schemaRef ds:uri="ed3add7f-11e0-4451-9a02-71f0c68bff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72</TotalTime>
  <Words>619</Words>
  <Application>Microsoft Office PowerPoint</Application>
  <PresentationFormat>Custom</PresentationFormat>
  <Paragraphs>71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1_Custom Design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PPIE case study</dc:title>
  <cp:lastModifiedBy>Elena Pizzoli (Communications and Reputation)</cp:lastModifiedBy>
  <cp:revision>154</cp:revision>
  <dcterms:created xsi:type="dcterms:W3CDTF">2006-08-16T00:00:00Z</dcterms:created>
  <dcterms:modified xsi:type="dcterms:W3CDTF">2025-02-17T09:51:53Z</dcterms:modified>
  <dc:identifier>DAGJCRMn_Nk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0x010100D3DAFF1401DC244D82E9AA8590E8BA11</vt:lpwstr>
  </property>
  <property fmtid="{D5CDD505-2E9C-101B-9397-08002B2CF9AE}" pid="3" name="MediaServiceImageTags">
    <vt:lpwstr/>
  </property>
</Properties>
</file>